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7" r:id="rId4"/>
    <p:sldId id="257" r:id="rId5"/>
    <p:sldId id="260" r:id="rId6"/>
    <p:sldId id="264" r:id="rId7"/>
    <p:sldId id="266" r:id="rId8"/>
    <p:sldId id="268" r:id="rId9"/>
    <p:sldId id="269" r:id="rId10"/>
    <p:sldId id="265" r:id="rId11"/>
  </p:sldIdLst>
  <p:sldSz cx="10693400" cy="7556500"/>
  <p:notesSz cx="10693400" cy="75565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Lucida Sans Unicode" panose="020B0602030504020204" pitchFamily="34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10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004C8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043" y="786134"/>
            <a:ext cx="10471313" cy="1028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4342" y="1823751"/>
            <a:ext cx="7304714" cy="41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rgbClr val="004C8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hyperlink" Target="http://www.religions-congress.org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660900" y="612639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9950" y="463715"/>
            <a:ext cx="8801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«О Съезде лидеров мировых и традиционных религий: история создания, миссия, </a:t>
            </a: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динамика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и перспективы развития»</a:t>
            </a:r>
            <a:endParaRPr lang="ru-RU" sz="2800" dirty="0"/>
          </a:p>
        </p:txBody>
      </p:sp>
      <p:pic>
        <p:nvPicPr>
          <p:cNvPr id="2050" name="Picture 2" descr="Съезд лидеров мировых и традиционных религий - парадигма межрелигиозного  диал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" y="2244407"/>
            <a:ext cx="4043366" cy="2229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частники VII съезда лидеров мировых религий приняли декларацию из 35  пунктов - 15.09.2022, Sputnik Казах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92" y="2280692"/>
            <a:ext cx="4475558" cy="480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ъезд мировых и традиционных религий — Регионы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3" y="4579385"/>
            <a:ext cx="4042883" cy="25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6681"/>
            <a:ext cx="10693400" cy="6015355"/>
            <a:chOff x="0" y="770737"/>
            <a:chExt cx="10693400" cy="6015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0737"/>
              <a:ext cx="6158635" cy="50177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70737"/>
              <a:ext cx="10693400" cy="6015355"/>
            </a:xfrm>
            <a:custGeom>
              <a:avLst/>
              <a:gdLst/>
              <a:ahLst/>
              <a:cxnLst/>
              <a:rect l="l" t="t" r="r" b="b"/>
              <a:pathLst>
                <a:path w="10693400" h="6015355">
                  <a:moveTo>
                    <a:pt x="10693400" y="0"/>
                  </a:moveTo>
                  <a:lnTo>
                    <a:pt x="6039040" y="0"/>
                  </a:lnTo>
                  <a:lnTo>
                    <a:pt x="4912741" y="4401439"/>
                  </a:lnTo>
                  <a:lnTo>
                    <a:pt x="0" y="4401439"/>
                  </a:lnTo>
                  <a:lnTo>
                    <a:pt x="0" y="6015025"/>
                  </a:lnTo>
                  <a:lnTo>
                    <a:pt x="4499838" y="6015025"/>
                  </a:lnTo>
                  <a:lnTo>
                    <a:pt x="10693400" y="6015037"/>
                  </a:lnTo>
                  <a:lnTo>
                    <a:pt x="1069340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67975"/>
              <a:ext cx="3652746" cy="16177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8949" y="770737"/>
              <a:ext cx="3884450" cy="601503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35414" y="3094352"/>
            <a:ext cx="410146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i="1" spc="175" dirty="0">
                <a:latin typeface="Palatino Linotype"/>
                <a:cs typeface="Palatino Linotype"/>
              </a:rPr>
              <a:t>Спасибо</a:t>
            </a:r>
            <a:r>
              <a:rPr sz="3050" i="1" spc="15" dirty="0">
                <a:latin typeface="Palatino Linotype"/>
                <a:cs typeface="Palatino Linotype"/>
              </a:rPr>
              <a:t> </a:t>
            </a:r>
            <a:r>
              <a:rPr sz="3050" i="1" spc="300" dirty="0">
                <a:latin typeface="Palatino Linotype"/>
                <a:cs typeface="Palatino Linotype"/>
              </a:rPr>
              <a:t>за</a:t>
            </a:r>
            <a:r>
              <a:rPr sz="3050" i="1" spc="15" dirty="0">
                <a:latin typeface="Palatino Linotype"/>
                <a:cs typeface="Palatino Linotype"/>
              </a:rPr>
              <a:t> </a:t>
            </a:r>
            <a:r>
              <a:rPr sz="3050" i="1" spc="145" dirty="0">
                <a:latin typeface="Palatino Linotype"/>
                <a:cs typeface="Palatino Linotype"/>
              </a:rPr>
              <a:t>внимание</a:t>
            </a:r>
            <a:r>
              <a:rPr sz="3050" i="1" spc="145" dirty="0">
                <a:latin typeface="Calibri"/>
                <a:cs typeface="Calibri"/>
              </a:rPr>
              <a:t>!</a:t>
            </a:r>
            <a:endParaRPr sz="30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307" y="5155986"/>
            <a:ext cx="4910455" cy="1504315"/>
            <a:chOff x="300808" y="5168836"/>
            <a:chExt cx="4910455" cy="15043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3328" y="5245693"/>
              <a:ext cx="597005" cy="5970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808" y="5168836"/>
              <a:ext cx="750719" cy="75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143" y="6163208"/>
              <a:ext cx="597005" cy="48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9676" y="6163208"/>
              <a:ext cx="471443" cy="48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5974" y="6138574"/>
              <a:ext cx="534068" cy="5340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65639" y="5407624"/>
            <a:ext cx="189845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40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kk-KZ" sz="1400" spc="4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lang="en-US" sz="1400" spc="4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nazarbayev_center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4010" y="5421499"/>
            <a:ext cx="756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nncdiicd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5824" y="6282911"/>
            <a:ext cx="12306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nncdiicdo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ﬃ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9617" y="6282911"/>
            <a:ext cx="770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NNCIICD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0933" y="6297531"/>
            <a:ext cx="2423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  <a:hlinkClick r:id="rId10"/>
              </a:rPr>
              <a:t>www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  <a:hlinkClick r:id="rId10"/>
              </a:rPr>
              <a:t>.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  <a:hlinkClick r:id="rId10"/>
              </a:rPr>
              <a:t>religions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  <a:hlinkClick r:id="rId10"/>
              </a:rPr>
              <a:t>-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  <a:hlinkClick r:id="rId10"/>
              </a:rPr>
              <a:t>congress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  <a:hlinkClick r:id="rId10"/>
              </a:rPr>
              <a:t>.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  <a:hlinkClick r:id="rId10"/>
              </a:rPr>
              <a:t>org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913728" y="1644650"/>
            <a:ext cx="6868572" cy="650094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0955" algn="just">
              <a:lnSpc>
                <a:spcPct val="108300"/>
              </a:lnSpc>
            </a:pPr>
            <a:r>
              <a:rPr lang="kk-KZ" sz="1100" i="1" spc="90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  <a:cs typeface="Palatino Linotype"/>
              </a:rPr>
              <a:t>  </a:t>
            </a: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20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20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endParaRPr lang="ru-RU" sz="2000" b="1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r>
              <a:rPr lang="ru-RU" sz="2000" b="1" i="1" spc="9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І Съезд лидеров мировых и традиционных религий</a:t>
            </a: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r>
              <a:rPr lang="ru-RU" sz="2000" b="1" i="1" spc="9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Состоялся </a:t>
            </a:r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23-24 сентября 2003 года в г. Астана.</a:t>
            </a: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в работе которого приняли участие всего 18 делегаций духовных иерархов (*представители ислама, христианства, буддизма, иудаизма, индуизма даосизма и синтоизма) и почетных гостей из 17-ти стран Европы, Азии, Африки и Америки.</a:t>
            </a: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endParaRPr lang="ru-RU" sz="20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ru-RU" sz="11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ru-RU" sz="1300" i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pPr marL="120650" marR="80010">
              <a:lnSpc>
                <a:spcPct val="107900"/>
              </a:lnSpc>
              <a:spcBef>
                <a:spcPts val="5"/>
              </a:spcBef>
            </a:pPr>
            <a:endParaRPr sz="26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77959" y="1914728"/>
            <a:ext cx="1448435" cy="48895"/>
          </a:xfrm>
          <a:custGeom>
            <a:avLst/>
            <a:gdLst/>
            <a:ahLst/>
            <a:cxnLst/>
            <a:rect l="l" t="t" r="r" b="b"/>
            <a:pathLst>
              <a:path w="1448435" h="48894">
                <a:moveTo>
                  <a:pt x="1448244" y="48768"/>
                </a:moveTo>
                <a:lnTo>
                  <a:pt x="0" y="48768"/>
                </a:lnTo>
                <a:lnTo>
                  <a:pt x="0" y="0"/>
                </a:lnTo>
                <a:lnTo>
                  <a:pt x="1448244" y="0"/>
                </a:lnTo>
                <a:lnTo>
                  <a:pt x="1448244" y="48768"/>
                </a:lnTo>
                <a:close/>
              </a:path>
            </a:pathLst>
          </a:custGeom>
          <a:solidFill>
            <a:srgbClr val="004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64382" y="770737"/>
            <a:ext cx="12293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27951" y="786134"/>
            <a:ext cx="954405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kk-KZ" sz="6550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5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88" y="6877168"/>
            <a:ext cx="10693400" cy="626110"/>
            <a:chOff x="0" y="6160195"/>
            <a:chExt cx="10693400" cy="626110"/>
          </a:xfrm>
        </p:grpSpPr>
        <p:sp>
          <p:nvSpPr>
            <p:cNvPr id="23" name="object 23"/>
            <p:cNvSpPr/>
            <p:nvPr/>
          </p:nvSpPr>
          <p:spPr>
            <a:xfrm>
              <a:off x="0" y="6164414"/>
              <a:ext cx="10693400" cy="621665"/>
            </a:xfrm>
            <a:custGeom>
              <a:avLst/>
              <a:gdLst/>
              <a:ahLst/>
              <a:cxnLst/>
              <a:rect l="l" t="t" r="r" b="b"/>
              <a:pathLst>
                <a:path w="10693400" h="621665">
                  <a:moveTo>
                    <a:pt x="0" y="0"/>
                  </a:moveTo>
                  <a:lnTo>
                    <a:pt x="10693399" y="0"/>
                  </a:lnTo>
                  <a:lnTo>
                    <a:pt x="10693400" y="621347"/>
                  </a:lnTo>
                  <a:lnTo>
                    <a:pt x="0" y="62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60195"/>
              <a:ext cx="3853247" cy="6255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074" y="6160195"/>
              <a:ext cx="4432325" cy="625567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218979"/>
            <a:ext cx="3276600" cy="2166744"/>
          </a:xfrm>
          <a:prstGeom prst="round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object 6"/>
          <p:cNvSpPr txBox="1">
            <a:spLocks/>
          </p:cNvSpPr>
          <p:nvPr/>
        </p:nvSpPr>
        <p:spPr>
          <a:xfrm>
            <a:off x="156521" y="604252"/>
            <a:ext cx="9296400" cy="120994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>
              <a:defRPr sz="65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395"/>
              </a:spcBef>
            </a:pPr>
            <a:r>
              <a:rPr lang="ru-RU" sz="24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О Съезде лидеров мировых и традиционных религий: </a:t>
            </a:r>
            <a:endParaRPr lang="ru-RU" sz="2400" b="1" i="1" kern="0" spc="190" dirty="0" smtClean="0">
              <a:solidFill>
                <a:srgbClr val="004C80"/>
              </a:solidFill>
              <a:latin typeface="Palatino Linotype"/>
              <a:cs typeface="Palatino Linotype"/>
            </a:endParaRPr>
          </a:p>
          <a:p>
            <a:pPr marL="12700" algn="ctr">
              <a:spcBef>
                <a:spcPts val="395"/>
              </a:spcBef>
            </a:pPr>
            <a:r>
              <a:rPr lang="ru-RU" sz="2400" b="1" i="1" kern="0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история </a:t>
            </a:r>
            <a:r>
              <a:rPr lang="ru-RU" sz="24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создания, миссия, динами и перспективы развития</a:t>
            </a:r>
            <a:endParaRPr lang="ru-RU" sz="2400" b="1" kern="0" dirty="0">
              <a:latin typeface="Palatino Linotype"/>
              <a:cs typeface="Palatino Linotype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542224"/>
            <a:ext cx="3276600" cy="2269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700" y="909208"/>
            <a:ext cx="8143756" cy="10355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Ключевыми приоритетами Съезда были определены:</a:t>
            </a:r>
            <a:endParaRPr sz="3200" b="1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4278" y="1898497"/>
            <a:ext cx="7460104" cy="44771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ru-RU" sz="1100" i="1" spc="9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ru-RU" sz="1400" i="1" spc="90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- утверждение мира, согласия и терпимости в качестве незыблемых принципов человеческого существования;</a:t>
            </a: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- достижение взаимного уважения и толерантности между религиями, конфессиями, нациями и этносами;</a:t>
            </a: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- недопущение использования религиозных чувств людей для эскалации конфликтов и военных действий.</a:t>
            </a:r>
          </a:p>
          <a:p>
            <a:pPr marL="120650" marR="80010" algn="just">
              <a:lnSpc>
                <a:spcPct val="107900"/>
              </a:lnSpc>
              <a:spcBef>
                <a:spcPts val="5"/>
              </a:spcBef>
            </a:pPr>
            <a:endParaRPr lang="kk-KZ" sz="2000" b="1" i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Цели Съезда:</a:t>
            </a: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- поиск общечеловеческих ориентиров в мировых и традиционных формах религий;</a:t>
            </a:r>
          </a:p>
          <a:p>
            <a:r>
              <a:rPr lang="ru-RU" sz="2000" b="1" i="1" spc="90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- функционирование постоянно действующего международного межконфессионального института для </a:t>
            </a:r>
            <a:r>
              <a:rPr lang="ru-RU" sz="2000" b="1" i="1" spc="9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Palatino Linotype"/>
              </a:rPr>
              <a:t>осуществления. </a:t>
            </a:r>
            <a:endParaRPr sz="2000" b="1" i="1" spc="9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Palatino Linotype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4700" y="2571046"/>
            <a:ext cx="844550" cy="731520"/>
            <a:chOff x="2702162" y="4345303"/>
            <a:chExt cx="844550" cy="731520"/>
          </a:xfrm>
        </p:grpSpPr>
        <p:sp>
          <p:nvSpPr>
            <p:cNvPr id="2" name="object 2"/>
            <p:cNvSpPr/>
            <p:nvPr/>
          </p:nvSpPr>
          <p:spPr>
            <a:xfrm>
              <a:off x="2702162" y="4345303"/>
              <a:ext cx="844550" cy="731520"/>
            </a:xfrm>
            <a:custGeom>
              <a:avLst/>
              <a:gdLst/>
              <a:ahLst/>
              <a:cxnLst/>
              <a:rect l="l" t="t" r="r" b="b"/>
              <a:pathLst>
                <a:path w="844550" h="731520">
                  <a:moveTo>
                    <a:pt x="633412" y="731443"/>
                  </a:moveTo>
                  <a:lnTo>
                    <a:pt x="211137" y="731443"/>
                  </a:lnTo>
                  <a:lnTo>
                    <a:pt x="0" y="365721"/>
                  </a:lnTo>
                  <a:lnTo>
                    <a:pt x="211137" y="0"/>
                  </a:lnTo>
                  <a:lnTo>
                    <a:pt x="633412" y="0"/>
                  </a:lnTo>
                  <a:lnTo>
                    <a:pt x="844550" y="365721"/>
                  </a:lnTo>
                  <a:lnTo>
                    <a:pt x="633412" y="731443"/>
                  </a:lnTo>
                  <a:close/>
                </a:path>
              </a:pathLst>
            </a:custGeom>
            <a:solidFill>
              <a:srgbClr val="0075BA">
                <a:alpha val="74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0122" y="4393645"/>
              <a:ext cx="468630" cy="609653"/>
            </a:xfrm>
            <a:custGeom>
              <a:avLst/>
              <a:gdLst/>
              <a:ahLst/>
              <a:cxnLst/>
              <a:rect l="l" t="t" r="r" b="b"/>
              <a:pathLst>
                <a:path w="468629" h="624204">
                  <a:moveTo>
                    <a:pt x="468210" y="623582"/>
                  </a:moveTo>
                  <a:lnTo>
                    <a:pt x="0" y="623582"/>
                  </a:lnTo>
                  <a:lnTo>
                    <a:pt x="0" y="0"/>
                  </a:lnTo>
                  <a:lnTo>
                    <a:pt x="400494" y="0"/>
                  </a:lnTo>
                  <a:lnTo>
                    <a:pt x="461406" y="60820"/>
                  </a:lnTo>
                  <a:lnTo>
                    <a:pt x="60274" y="60820"/>
                  </a:lnTo>
                  <a:lnTo>
                    <a:pt x="60274" y="121983"/>
                  </a:lnTo>
                  <a:lnTo>
                    <a:pt x="468210" y="121983"/>
                  </a:lnTo>
                  <a:lnTo>
                    <a:pt x="468210" y="148970"/>
                  </a:lnTo>
                  <a:lnTo>
                    <a:pt x="60274" y="148970"/>
                  </a:lnTo>
                  <a:lnTo>
                    <a:pt x="60274" y="210146"/>
                  </a:lnTo>
                  <a:lnTo>
                    <a:pt x="468210" y="210146"/>
                  </a:lnTo>
                  <a:lnTo>
                    <a:pt x="468210" y="237134"/>
                  </a:lnTo>
                  <a:lnTo>
                    <a:pt x="60274" y="237134"/>
                  </a:lnTo>
                  <a:lnTo>
                    <a:pt x="60274" y="298297"/>
                  </a:lnTo>
                  <a:lnTo>
                    <a:pt x="468210" y="298297"/>
                  </a:lnTo>
                  <a:lnTo>
                    <a:pt x="468210" y="325234"/>
                  </a:lnTo>
                  <a:lnTo>
                    <a:pt x="60274" y="325234"/>
                  </a:lnTo>
                  <a:lnTo>
                    <a:pt x="60274" y="386461"/>
                  </a:lnTo>
                  <a:lnTo>
                    <a:pt x="468210" y="386461"/>
                  </a:lnTo>
                  <a:lnTo>
                    <a:pt x="468210" y="413448"/>
                  </a:lnTo>
                  <a:lnTo>
                    <a:pt x="60274" y="413448"/>
                  </a:lnTo>
                  <a:lnTo>
                    <a:pt x="60274" y="474611"/>
                  </a:lnTo>
                  <a:lnTo>
                    <a:pt x="468210" y="474611"/>
                  </a:lnTo>
                  <a:lnTo>
                    <a:pt x="468210" y="501548"/>
                  </a:lnTo>
                  <a:lnTo>
                    <a:pt x="60274" y="501548"/>
                  </a:lnTo>
                  <a:lnTo>
                    <a:pt x="60274" y="562762"/>
                  </a:lnTo>
                  <a:lnTo>
                    <a:pt x="468210" y="562762"/>
                  </a:lnTo>
                  <a:lnTo>
                    <a:pt x="468210" y="623582"/>
                  </a:lnTo>
                  <a:close/>
                </a:path>
                <a:path w="468629" h="624204">
                  <a:moveTo>
                    <a:pt x="382092" y="121983"/>
                  </a:moveTo>
                  <a:lnTo>
                    <a:pt x="333921" y="121983"/>
                  </a:lnTo>
                  <a:lnTo>
                    <a:pt x="333921" y="60820"/>
                  </a:lnTo>
                  <a:lnTo>
                    <a:pt x="382092" y="60820"/>
                  </a:lnTo>
                  <a:lnTo>
                    <a:pt x="370202" y="63222"/>
                  </a:lnTo>
                  <a:lnTo>
                    <a:pt x="360489" y="69773"/>
                  </a:lnTo>
                  <a:lnTo>
                    <a:pt x="353938" y="79486"/>
                  </a:lnTo>
                  <a:lnTo>
                    <a:pt x="351536" y="91376"/>
                  </a:lnTo>
                  <a:lnTo>
                    <a:pt x="353938" y="103295"/>
                  </a:lnTo>
                  <a:lnTo>
                    <a:pt x="360489" y="113023"/>
                  </a:lnTo>
                  <a:lnTo>
                    <a:pt x="370202" y="119580"/>
                  </a:lnTo>
                  <a:lnTo>
                    <a:pt x="382092" y="121983"/>
                  </a:lnTo>
                  <a:close/>
                </a:path>
                <a:path w="468629" h="624204">
                  <a:moveTo>
                    <a:pt x="468210" y="121983"/>
                  </a:moveTo>
                  <a:lnTo>
                    <a:pt x="382092" y="121983"/>
                  </a:lnTo>
                  <a:lnTo>
                    <a:pt x="394011" y="119580"/>
                  </a:lnTo>
                  <a:lnTo>
                    <a:pt x="403739" y="113023"/>
                  </a:lnTo>
                  <a:lnTo>
                    <a:pt x="410295" y="103295"/>
                  </a:lnTo>
                  <a:lnTo>
                    <a:pt x="412699" y="91376"/>
                  </a:lnTo>
                  <a:lnTo>
                    <a:pt x="410295" y="79486"/>
                  </a:lnTo>
                  <a:lnTo>
                    <a:pt x="403739" y="69773"/>
                  </a:lnTo>
                  <a:lnTo>
                    <a:pt x="394011" y="63222"/>
                  </a:lnTo>
                  <a:lnTo>
                    <a:pt x="382092" y="60820"/>
                  </a:lnTo>
                  <a:lnTo>
                    <a:pt x="461406" y="60820"/>
                  </a:lnTo>
                  <a:lnTo>
                    <a:pt x="468210" y="67614"/>
                  </a:lnTo>
                  <a:lnTo>
                    <a:pt x="468210" y="121983"/>
                  </a:lnTo>
                  <a:close/>
                </a:path>
                <a:path w="468629" h="624204">
                  <a:moveTo>
                    <a:pt x="382092" y="210146"/>
                  </a:moveTo>
                  <a:lnTo>
                    <a:pt x="333921" y="210146"/>
                  </a:lnTo>
                  <a:lnTo>
                    <a:pt x="333921" y="148970"/>
                  </a:lnTo>
                  <a:lnTo>
                    <a:pt x="382092" y="148970"/>
                  </a:lnTo>
                  <a:lnTo>
                    <a:pt x="370202" y="151376"/>
                  </a:lnTo>
                  <a:lnTo>
                    <a:pt x="360489" y="157937"/>
                  </a:lnTo>
                  <a:lnTo>
                    <a:pt x="353938" y="167669"/>
                  </a:lnTo>
                  <a:lnTo>
                    <a:pt x="351536" y="179590"/>
                  </a:lnTo>
                  <a:lnTo>
                    <a:pt x="353938" y="191501"/>
                  </a:lnTo>
                  <a:lnTo>
                    <a:pt x="360489" y="201212"/>
                  </a:lnTo>
                  <a:lnTo>
                    <a:pt x="370202" y="207751"/>
                  </a:lnTo>
                  <a:lnTo>
                    <a:pt x="382092" y="210146"/>
                  </a:lnTo>
                  <a:close/>
                </a:path>
                <a:path w="468629" h="624204">
                  <a:moveTo>
                    <a:pt x="468210" y="210146"/>
                  </a:moveTo>
                  <a:lnTo>
                    <a:pt x="382092" y="210146"/>
                  </a:lnTo>
                  <a:lnTo>
                    <a:pt x="394011" y="207744"/>
                  </a:lnTo>
                  <a:lnTo>
                    <a:pt x="403739" y="201193"/>
                  </a:lnTo>
                  <a:lnTo>
                    <a:pt x="410295" y="191480"/>
                  </a:lnTo>
                  <a:lnTo>
                    <a:pt x="412699" y="179590"/>
                  </a:lnTo>
                  <a:lnTo>
                    <a:pt x="410295" y="167669"/>
                  </a:lnTo>
                  <a:lnTo>
                    <a:pt x="403739" y="157937"/>
                  </a:lnTo>
                  <a:lnTo>
                    <a:pt x="394011" y="151376"/>
                  </a:lnTo>
                  <a:lnTo>
                    <a:pt x="382092" y="148970"/>
                  </a:lnTo>
                  <a:lnTo>
                    <a:pt x="468210" y="148970"/>
                  </a:lnTo>
                  <a:lnTo>
                    <a:pt x="468210" y="210146"/>
                  </a:lnTo>
                  <a:close/>
                </a:path>
                <a:path w="468629" h="624204">
                  <a:moveTo>
                    <a:pt x="382092" y="298297"/>
                  </a:moveTo>
                  <a:lnTo>
                    <a:pt x="333921" y="298297"/>
                  </a:lnTo>
                  <a:lnTo>
                    <a:pt x="333921" y="237134"/>
                  </a:lnTo>
                  <a:lnTo>
                    <a:pt x="382092" y="237134"/>
                  </a:lnTo>
                  <a:lnTo>
                    <a:pt x="370202" y="239537"/>
                  </a:lnTo>
                  <a:lnTo>
                    <a:pt x="360489" y="246087"/>
                  </a:lnTo>
                  <a:lnTo>
                    <a:pt x="353938" y="255801"/>
                  </a:lnTo>
                  <a:lnTo>
                    <a:pt x="351536" y="267690"/>
                  </a:lnTo>
                  <a:lnTo>
                    <a:pt x="353938" y="279609"/>
                  </a:lnTo>
                  <a:lnTo>
                    <a:pt x="360489" y="289337"/>
                  </a:lnTo>
                  <a:lnTo>
                    <a:pt x="370202" y="295894"/>
                  </a:lnTo>
                  <a:lnTo>
                    <a:pt x="382092" y="298297"/>
                  </a:lnTo>
                  <a:close/>
                </a:path>
                <a:path w="468629" h="624204">
                  <a:moveTo>
                    <a:pt x="468210" y="298297"/>
                  </a:moveTo>
                  <a:lnTo>
                    <a:pt x="382092" y="298297"/>
                  </a:lnTo>
                  <a:lnTo>
                    <a:pt x="394011" y="295894"/>
                  </a:lnTo>
                  <a:lnTo>
                    <a:pt x="403739" y="289337"/>
                  </a:lnTo>
                  <a:lnTo>
                    <a:pt x="410295" y="279609"/>
                  </a:lnTo>
                  <a:lnTo>
                    <a:pt x="412699" y="267690"/>
                  </a:lnTo>
                  <a:lnTo>
                    <a:pt x="410295" y="255801"/>
                  </a:lnTo>
                  <a:lnTo>
                    <a:pt x="403739" y="246087"/>
                  </a:lnTo>
                  <a:lnTo>
                    <a:pt x="394011" y="239537"/>
                  </a:lnTo>
                  <a:lnTo>
                    <a:pt x="382092" y="237134"/>
                  </a:lnTo>
                  <a:lnTo>
                    <a:pt x="468210" y="237134"/>
                  </a:lnTo>
                  <a:lnTo>
                    <a:pt x="468210" y="298297"/>
                  </a:lnTo>
                  <a:close/>
                </a:path>
                <a:path w="468629" h="624204">
                  <a:moveTo>
                    <a:pt x="390401" y="274586"/>
                  </a:moveTo>
                  <a:lnTo>
                    <a:pt x="375538" y="274586"/>
                  </a:lnTo>
                  <a:lnTo>
                    <a:pt x="396087" y="251028"/>
                  </a:lnTo>
                  <a:lnTo>
                    <a:pt x="397471" y="250329"/>
                  </a:lnTo>
                  <a:lnTo>
                    <a:pt x="400354" y="250126"/>
                  </a:lnTo>
                  <a:lnTo>
                    <a:pt x="401840" y="250570"/>
                  </a:lnTo>
                  <a:lnTo>
                    <a:pt x="403034" y="251574"/>
                  </a:lnTo>
                  <a:lnTo>
                    <a:pt x="405358" y="253606"/>
                  </a:lnTo>
                  <a:lnTo>
                    <a:pt x="405561" y="257175"/>
                  </a:lnTo>
                  <a:lnTo>
                    <a:pt x="390401" y="274586"/>
                  </a:lnTo>
                  <a:close/>
                </a:path>
                <a:path w="468629" h="624204">
                  <a:moveTo>
                    <a:pt x="375843" y="288620"/>
                  </a:moveTo>
                  <a:lnTo>
                    <a:pt x="374103" y="288620"/>
                  </a:lnTo>
                  <a:lnTo>
                    <a:pt x="372668" y="287934"/>
                  </a:lnTo>
                  <a:lnTo>
                    <a:pt x="358673" y="273100"/>
                  </a:lnTo>
                  <a:lnTo>
                    <a:pt x="358825" y="269532"/>
                  </a:lnTo>
                  <a:lnTo>
                    <a:pt x="361111" y="267449"/>
                  </a:lnTo>
                  <a:lnTo>
                    <a:pt x="363385" y="265315"/>
                  </a:lnTo>
                  <a:lnTo>
                    <a:pt x="366915" y="265404"/>
                  </a:lnTo>
                  <a:lnTo>
                    <a:pt x="369096" y="267690"/>
                  </a:lnTo>
                  <a:lnTo>
                    <a:pt x="375538" y="274586"/>
                  </a:lnTo>
                  <a:lnTo>
                    <a:pt x="390401" y="274586"/>
                  </a:lnTo>
                  <a:lnTo>
                    <a:pt x="379907" y="286638"/>
                  </a:lnTo>
                  <a:lnTo>
                    <a:pt x="378866" y="287883"/>
                  </a:lnTo>
                  <a:lnTo>
                    <a:pt x="377431" y="288582"/>
                  </a:lnTo>
                  <a:lnTo>
                    <a:pt x="375843" y="288620"/>
                  </a:lnTo>
                  <a:close/>
                </a:path>
                <a:path w="468629" h="624204">
                  <a:moveTo>
                    <a:pt x="382092" y="386461"/>
                  </a:moveTo>
                  <a:lnTo>
                    <a:pt x="333921" y="386461"/>
                  </a:lnTo>
                  <a:lnTo>
                    <a:pt x="333921" y="325234"/>
                  </a:lnTo>
                  <a:lnTo>
                    <a:pt x="382092" y="325234"/>
                  </a:lnTo>
                  <a:lnTo>
                    <a:pt x="370202" y="327637"/>
                  </a:lnTo>
                  <a:lnTo>
                    <a:pt x="360489" y="334194"/>
                  </a:lnTo>
                  <a:lnTo>
                    <a:pt x="353938" y="343922"/>
                  </a:lnTo>
                  <a:lnTo>
                    <a:pt x="351536" y="355841"/>
                  </a:lnTo>
                  <a:lnTo>
                    <a:pt x="353938" y="367762"/>
                  </a:lnTo>
                  <a:lnTo>
                    <a:pt x="360489" y="377494"/>
                  </a:lnTo>
                  <a:lnTo>
                    <a:pt x="370202" y="384055"/>
                  </a:lnTo>
                  <a:lnTo>
                    <a:pt x="382092" y="386461"/>
                  </a:lnTo>
                  <a:close/>
                </a:path>
                <a:path w="468629" h="624204">
                  <a:moveTo>
                    <a:pt x="468210" y="386461"/>
                  </a:moveTo>
                  <a:lnTo>
                    <a:pt x="382092" y="386461"/>
                  </a:lnTo>
                  <a:lnTo>
                    <a:pt x="394011" y="384055"/>
                  </a:lnTo>
                  <a:lnTo>
                    <a:pt x="403739" y="377494"/>
                  </a:lnTo>
                  <a:lnTo>
                    <a:pt x="410295" y="367762"/>
                  </a:lnTo>
                  <a:lnTo>
                    <a:pt x="412699" y="355841"/>
                  </a:lnTo>
                  <a:lnTo>
                    <a:pt x="410295" y="343922"/>
                  </a:lnTo>
                  <a:lnTo>
                    <a:pt x="403739" y="334194"/>
                  </a:lnTo>
                  <a:lnTo>
                    <a:pt x="394011" y="327637"/>
                  </a:lnTo>
                  <a:lnTo>
                    <a:pt x="382092" y="325234"/>
                  </a:lnTo>
                  <a:lnTo>
                    <a:pt x="468210" y="325234"/>
                  </a:lnTo>
                  <a:lnTo>
                    <a:pt x="468210" y="386461"/>
                  </a:lnTo>
                  <a:close/>
                </a:path>
                <a:path w="468629" h="624204">
                  <a:moveTo>
                    <a:pt x="382092" y="474611"/>
                  </a:moveTo>
                  <a:lnTo>
                    <a:pt x="333921" y="474611"/>
                  </a:lnTo>
                  <a:lnTo>
                    <a:pt x="333921" y="413448"/>
                  </a:lnTo>
                  <a:lnTo>
                    <a:pt x="382092" y="413448"/>
                  </a:lnTo>
                  <a:lnTo>
                    <a:pt x="370202" y="415851"/>
                  </a:lnTo>
                  <a:lnTo>
                    <a:pt x="360489" y="422401"/>
                  </a:lnTo>
                  <a:lnTo>
                    <a:pt x="353938" y="432115"/>
                  </a:lnTo>
                  <a:lnTo>
                    <a:pt x="351536" y="444004"/>
                  </a:lnTo>
                  <a:lnTo>
                    <a:pt x="353938" y="455923"/>
                  </a:lnTo>
                  <a:lnTo>
                    <a:pt x="360489" y="465651"/>
                  </a:lnTo>
                  <a:lnTo>
                    <a:pt x="370202" y="472208"/>
                  </a:lnTo>
                  <a:lnTo>
                    <a:pt x="382092" y="474611"/>
                  </a:lnTo>
                  <a:close/>
                </a:path>
                <a:path w="468629" h="624204">
                  <a:moveTo>
                    <a:pt x="468210" y="474611"/>
                  </a:moveTo>
                  <a:lnTo>
                    <a:pt x="382092" y="474611"/>
                  </a:lnTo>
                  <a:lnTo>
                    <a:pt x="394011" y="472208"/>
                  </a:lnTo>
                  <a:lnTo>
                    <a:pt x="403739" y="465651"/>
                  </a:lnTo>
                  <a:lnTo>
                    <a:pt x="410295" y="455923"/>
                  </a:lnTo>
                  <a:lnTo>
                    <a:pt x="412699" y="444004"/>
                  </a:lnTo>
                  <a:lnTo>
                    <a:pt x="410295" y="432115"/>
                  </a:lnTo>
                  <a:lnTo>
                    <a:pt x="403739" y="422401"/>
                  </a:lnTo>
                  <a:lnTo>
                    <a:pt x="394011" y="415851"/>
                  </a:lnTo>
                  <a:lnTo>
                    <a:pt x="382092" y="413448"/>
                  </a:lnTo>
                  <a:lnTo>
                    <a:pt x="468210" y="413448"/>
                  </a:lnTo>
                  <a:lnTo>
                    <a:pt x="468210" y="474611"/>
                  </a:lnTo>
                  <a:close/>
                </a:path>
                <a:path w="468629" h="624204">
                  <a:moveTo>
                    <a:pt x="382092" y="562762"/>
                  </a:moveTo>
                  <a:lnTo>
                    <a:pt x="333921" y="562762"/>
                  </a:lnTo>
                  <a:lnTo>
                    <a:pt x="333921" y="501548"/>
                  </a:lnTo>
                  <a:lnTo>
                    <a:pt x="382092" y="501548"/>
                  </a:lnTo>
                  <a:lnTo>
                    <a:pt x="370202" y="503951"/>
                  </a:lnTo>
                  <a:lnTo>
                    <a:pt x="360489" y="510508"/>
                  </a:lnTo>
                  <a:lnTo>
                    <a:pt x="353938" y="520236"/>
                  </a:lnTo>
                  <a:lnTo>
                    <a:pt x="351536" y="532155"/>
                  </a:lnTo>
                  <a:lnTo>
                    <a:pt x="353938" y="544074"/>
                  </a:lnTo>
                  <a:lnTo>
                    <a:pt x="360489" y="553802"/>
                  </a:lnTo>
                  <a:lnTo>
                    <a:pt x="370202" y="560358"/>
                  </a:lnTo>
                  <a:lnTo>
                    <a:pt x="382092" y="562762"/>
                  </a:lnTo>
                  <a:close/>
                </a:path>
                <a:path w="468629" h="624204">
                  <a:moveTo>
                    <a:pt x="468210" y="562762"/>
                  </a:moveTo>
                  <a:lnTo>
                    <a:pt x="382092" y="562762"/>
                  </a:lnTo>
                  <a:lnTo>
                    <a:pt x="394011" y="560358"/>
                  </a:lnTo>
                  <a:lnTo>
                    <a:pt x="403739" y="553802"/>
                  </a:lnTo>
                  <a:lnTo>
                    <a:pt x="410295" y="544074"/>
                  </a:lnTo>
                  <a:lnTo>
                    <a:pt x="412699" y="532155"/>
                  </a:lnTo>
                  <a:lnTo>
                    <a:pt x="410295" y="520236"/>
                  </a:lnTo>
                  <a:lnTo>
                    <a:pt x="403739" y="510508"/>
                  </a:lnTo>
                  <a:lnTo>
                    <a:pt x="394011" y="503951"/>
                  </a:lnTo>
                  <a:lnTo>
                    <a:pt x="382092" y="501548"/>
                  </a:lnTo>
                  <a:lnTo>
                    <a:pt x="468210" y="501548"/>
                  </a:lnTo>
                  <a:lnTo>
                    <a:pt x="468210" y="562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077959" y="1914728"/>
            <a:ext cx="1448435" cy="48895"/>
          </a:xfrm>
          <a:custGeom>
            <a:avLst/>
            <a:gdLst/>
            <a:ahLst/>
            <a:cxnLst/>
            <a:rect l="l" t="t" r="r" b="b"/>
            <a:pathLst>
              <a:path w="1448435" h="48894">
                <a:moveTo>
                  <a:pt x="1448244" y="48768"/>
                </a:moveTo>
                <a:lnTo>
                  <a:pt x="0" y="48768"/>
                </a:lnTo>
                <a:lnTo>
                  <a:pt x="0" y="0"/>
                </a:lnTo>
                <a:lnTo>
                  <a:pt x="1448244" y="0"/>
                </a:lnTo>
                <a:lnTo>
                  <a:pt x="1448244" y="48768"/>
                </a:lnTo>
                <a:close/>
              </a:path>
            </a:pathLst>
          </a:custGeom>
          <a:solidFill>
            <a:srgbClr val="004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64382" y="770737"/>
            <a:ext cx="12293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27951" y="786134"/>
            <a:ext cx="954405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kk-KZ" sz="6550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5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2" y="6891832"/>
            <a:ext cx="10693400" cy="626110"/>
            <a:chOff x="0" y="6160195"/>
            <a:chExt cx="10693400" cy="626110"/>
          </a:xfrm>
        </p:grpSpPr>
        <p:sp>
          <p:nvSpPr>
            <p:cNvPr id="23" name="object 23"/>
            <p:cNvSpPr/>
            <p:nvPr/>
          </p:nvSpPr>
          <p:spPr>
            <a:xfrm>
              <a:off x="0" y="6164414"/>
              <a:ext cx="10693400" cy="621665"/>
            </a:xfrm>
            <a:custGeom>
              <a:avLst/>
              <a:gdLst/>
              <a:ahLst/>
              <a:cxnLst/>
              <a:rect l="l" t="t" r="r" b="b"/>
              <a:pathLst>
                <a:path w="10693400" h="621665">
                  <a:moveTo>
                    <a:pt x="0" y="0"/>
                  </a:moveTo>
                  <a:lnTo>
                    <a:pt x="10693399" y="0"/>
                  </a:lnTo>
                  <a:lnTo>
                    <a:pt x="10693400" y="621347"/>
                  </a:lnTo>
                  <a:lnTo>
                    <a:pt x="0" y="62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60195"/>
              <a:ext cx="3853247" cy="6255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074" y="6160195"/>
              <a:ext cx="4432325" cy="625567"/>
            </a:xfrm>
            <a:prstGeom prst="rect">
              <a:avLst/>
            </a:prstGeom>
          </p:spPr>
        </p:pic>
      </p:grpSp>
      <p:pic>
        <p:nvPicPr>
          <p:cNvPr id="30" name="Picture 2" descr="https://cdn2.vectorstock.com/i/1000x1000/06/56/handshake-icon-simple-style-vector-266006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1"/>
          <a:stretch/>
        </p:blipFill>
        <p:spPr bwMode="auto">
          <a:xfrm>
            <a:off x="717399" y="4845050"/>
            <a:ext cx="959152" cy="9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4040" y="127452"/>
            <a:ext cx="12293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3300" y="2486975"/>
            <a:ext cx="7963154" cy="2080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8100"/>
              </a:lnSpc>
              <a:spcBef>
                <a:spcPts val="90"/>
              </a:spcBef>
            </a:pP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14-15 сентября 2022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года в городе Астана</a:t>
            </a:r>
          </a:p>
          <a:p>
            <a:pPr marL="12700" marR="5080" algn="just">
              <a:lnSpc>
                <a:spcPct val="138100"/>
              </a:lnSpc>
              <a:spcBef>
                <a:spcPts val="90"/>
              </a:spcBef>
            </a:pP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 состоялся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VII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Съезд лидеров мировых и </a:t>
            </a:r>
            <a:endParaRPr lang="ru-RU" sz="2000" b="1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38100"/>
              </a:lnSpc>
              <a:spcBef>
                <a:spcPts val="9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традиционных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религий 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участием </a:t>
            </a:r>
            <a:endParaRPr lang="ru-RU" sz="2000" b="1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38100"/>
              </a:lnSpc>
              <a:spcBef>
                <a:spcPts val="9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100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cs typeface="Palatino Linotype"/>
              </a:rPr>
              <a:t>глав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делегаций из 50 стран мира. </a:t>
            </a:r>
            <a:endParaRPr lang="ru-RU" sz="2000" b="1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298450" marR="5080" indent="-285750">
              <a:lnSpc>
                <a:spcPct val="138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00" y="94665"/>
            <a:ext cx="10471313" cy="10280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529445">
              <a:lnSpc>
                <a:spcPct val="100000"/>
              </a:lnSpc>
              <a:spcBef>
                <a:spcPts val="125"/>
              </a:spcBef>
            </a:pPr>
            <a:r>
              <a:rPr spc="10" dirty="0" smtClean="0"/>
              <a:t>0</a:t>
            </a:r>
            <a:r>
              <a:rPr lang="kk-KZ" spc="10" dirty="0" smtClean="0"/>
              <a:t>3</a:t>
            </a:r>
            <a:endParaRPr spc="10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1999135"/>
            <a:ext cx="10693400" cy="4792916"/>
            <a:chOff x="0" y="1992960"/>
            <a:chExt cx="10693400" cy="4792916"/>
          </a:xfrm>
        </p:grpSpPr>
        <p:sp>
          <p:nvSpPr>
            <p:cNvPr id="7" name="object 7"/>
            <p:cNvSpPr/>
            <p:nvPr/>
          </p:nvSpPr>
          <p:spPr>
            <a:xfrm>
              <a:off x="0" y="5773686"/>
              <a:ext cx="10693400" cy="1012190"/>
            </a:xfrm>
            <a:custGeom>
              <a:avLst/>
              <a:gdLst/>
              <a:ahLst/>
              <a:cxnLst/>
              <a:rect l="l" t="t" r="r" b="b"/>
              <a:pathLst>
                <a:path w="10693400" h="1012190">
                  <a:moveTo>
                    <a:pt x="0" y="0"/>
                  </a:moveTo>
                  <a:lnTo>
                    <a:pt x="10693400" y="0"/>
                  </a:lnTo>
                  <a:lnTo>
                    <a:pt x="10693400" y="1012088"/>
                  </a:lnTo>
                  <a:lnTo>
                    <a:pt x="0" y="1012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69479"/>
              <a:ext cx="3830969" cy="10162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796" y="5769479"/>
              <a:ext cx="4454603" cy="10162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22546" y="1992960"/>
              <a:ext cx="1448435" cy="48895"/>
            </a:xfrm>
            <a:custGeom>
              <a:avLst/>
              <a:gdLst/>
              <a:ahLst/>
              <a:cxnLst/>
              <a:rect l="l" t="t" r="r" b="b"/>
              <a:pathLst>
                <a:path w="1448435" h="48894">
                  <a:moveTo>
                    <a:pt x="1448295" y="48768"/>
                  </a:moveTo>
                  <a:lnTo>
                    <a:pt x="0" y="48768"/>
                  </a:lnTo>
                  <a:lnTo>
                    <a:pt x="0" y="0"/>
                  </a:lnTo>
                  <a:lnTo>
                    <a:pt x="1448295" y="0"/>
                  </a:lnTo>
                  <a:lnTo>
                    <a:pt x="1448295" y="48768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/>
          <a:stretch/>
        </p:blipFill>
        <p:spPr>
          <a:xfrm>
            <a:off x="0" y="1980085"/>
            <a:ext cx="4508500" cy="3297364"/>
          </a:xfrm>
          <a:prstGeom prst="flowChartDelay">
            <a:avLst/>
          </a:prstGeom>
        </p:spPr>
      </p:pic>
      <p:sp>
        <p:nvSpPr>
          <p:cNvPr id="14" name="object 6"/>
          <p:cNvSpPr txBox="1">
            <a:spLocks/>
          </p:cNvSpPr>
          <p:nvPr/>
        </p:nvSpPr>
        <p:spPr>
          <a:xfrm>
            <a:off x="469900" y="501649"/>
            <a:ext cx="8833316" cy="120994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>
              <a:defRPr sz="65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395"/>
              </a:spcBef>
            </a:pPr>
            <a:r>
              <a:rPr lang="ru-RU" sz="24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О Съезде лидеров мировых и традиционных религий: </a:t>
            </a:r>
            <a:endParaRPr lang="ru-RU" sz="2400" b="1" i="1" kern="0" spc="190" dirty="0" smtClean="0">
              <a:solidFill>
                <a:srgbClr val="004C80"/>
              </a:solidFill>
              <a:latin typeface="Palatino Linotype"/>
              <a:cs typeface="Palatino Linotype"/>
            </a:endParaRPr>
          </a:p>
          <a:p>
            <a:pPr marL="12700" algn="ctr">
              <a:spcBef>
                <a:spcPts val="395"/>
              </a:spcBef>
            </a:pPr>
            <a:r>
              <a:rPr lang="ru-RU" sz="2400" b="1" i="1" kern="0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история </a:t>
            </a:r>
            <a:r>
              <a:rPr lang="ru-RU" sz="24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создания, миссия, динами и перспективы развития</a:t>
            </a:r>
            <a:endParaRPr lang="ru-RU" sz="2400" b="1" kern="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70737"/>
            <a:ext cx="1287145" cy="1116330"/>
          </a:xfrm>
          <a:custGeom>
            <a:avLst/>
            <a:gdLst/>
            <a:ahLst/>
            <a:cxnLst/>
            <a:rect l="l" t="t" r="r" b="b"/>
            <a:pathLst>
              <a:path w="1287145" h="1116330">
                <a:moveTo>
                  <a:pt x="1287068" y="1116101"/>
                </a:moveTo>
                <a:lnTo>
                  <a:pt x="0" y="1116101"/>
                </a:lnTo>
                <a:lnTo>
                  <a:pt x="0" y="0"/>
                </a:lnTo>
                <a:lnTo>
                  <a:pt x="1287068" y="0"/>
                </a:lnTo>
                <a:lnTo>
                  <a:pt x="1287068" y="1116101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575" y="838510"/>
            <a:ext cx="954405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kk-KZ" sz="6550" spc="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655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7958" y="1644650"/>
            <a:ext cx="1448435" cy="48895"/>
          </a:xfrm>
          <a:custGeom>
            <a:avLst/>
            <a:gdLst/>
            <a:ahLst/>
            <a:cxnLst/>
            <a:rect l="l" t="t" r="r" b="b"/>
            <a:pathLst>
              <a:path w="1448435" h="48894">
                <a:moveTo>
                  <a:pt x="1448244" y="48768"/>
                </a:moveTo>
                <a:lnTo>
                  <a:pt x="0" y="48768"/>
                </a:lnTo>
                <a:lnTo>
                  <a:pt x="0" y="0"/>
                </a:lnTo>
                <a:lnTo>
                  <a:pt x="1448244" y="0"/>
                </a:lnTo>
                <a:lnTo>
                  <a:pt x="1448244" y="48768"/>
                </a:lnTo>
                <a:close/>
              </a:path>
            </a:pathLst>
          </a:custGeom>
          <a:solidFill>
            <a:srgbClr val="004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18"/>
          <p:cNvGrpSpPr/>
          <p:nvPr/>
        </p:nvGrpSpPr>
        <p:grpSpPr>
          <a:xfrm>
            <a:off x="3468" y="3260944"/>
            <a:ext cx="10693400" cy="3573779"/>
            <a:chOff x="0" y="3212395"/>
            <a:chExt cx="10693400" cy="3573779"/>
          </a:xfrm>
        </p:grpSpPr>
        <p:sp>
          <p:nvSpPr>
            <p:cNvPr id="42" name="object 19"/>
            <p:cNvSpPr/>
            <p:nvPr/>
          </p:nvSpPr>
          <p:spPr>
            <a:xfrm>
              <a:off x="0" y="6446240"/>
              <a:ext cx="10693400" cy="339725"/>
            </a:xfrm>
            <a:custGeom>
              <a:avLst/>
              <a:gdLst/>
              <a:ahLst/>
              <a:cxnLst/>
              <a:rect l="l" t="t" r="r" b="b"/>
              <a:pathLst>
                <a:path w="10693400" h="339725">
                  <a:moveTo>
                    <a:pt x="0" y="0"/>
                  </a:moveTo>
                  <a:lnTo>
                    <a:pt x="10693400" y="0"/>
                  </a:lnTo>
                  <a:lnTo>
                    <a:pt x="10693400" y="339534"/>
                  </a:lnTo>
                  <a:lnTo>
                    <a:pt x="0" y="339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42056"/>
              <a:ext cx="3864386" cy="343706"/>
            </a:xfrm>
            <a:prstGeom prst="rect">
              <a:avLst/>
            </a:prstGeom>
          </p:spPr>
        </p:pic>
        <p:pic>
          <p:nvPicPr>
            <p:cNvPr id="44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213" y="6442056"/>
              <a:ext cx="4421186" cy="343706"/>
            </a:xfrm>
            <a:prstGeom prst="rect">
              <a:avLst/>
            </a:prstGeom>
          </p:spPr>
        </p:pic>
        <p:sp>
          <p:nvSpPr>
            <p:cNvPr id="45" name="object 22"/>
            <p:cNvSpPr/>
            <p:nvPr/>
          </p:nvSpPr>
          <p:spPr>
            <a:xfrm>
              <a:off x="8966226" y="6469405"/>
              <a:ext cx="1099820" cy="316865"/>
            </a:xfrm>
            <a:custGeom>
              <a:avLst/>
              <a:gdLst/>
              <a:ahLst/>
              <a:cxnLst/>
              <a:rect l="l" t="t" r="r" b="b"/>
              <a:pathLst>
                <a:path w="1099820" h="316865">
                  <a:moveTo>
                    <a:pt x="1099782" y="316357"/>
                  </a:moveTo>
                  <a:lnTo>
                    <a:pt x="0" y="316357"/>
                  </a:lnTo>
                  <a:lnTo>
                    <a:pt x="549896" y="0"/>
                  </a:lnTo>
                  <a:lnTo>
                    <a:pt x="1099782" y="316357"/>
                  </a:lnTo>
                  <a:close/>
                </a:path>
              </a:pathLst>
            </a:custGeom>
            <a:solidFill>
              <a:srgbClr val="004C80">
                <a:alpha val="711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0101" y="6594014"/>
              <a:ext cx="333297" cy="191747"/>
            </a:xfrm>
            <a:prstGeom prst="rect">
              <a:avLst/>
            </a:prstGeom>
          </p:spPr>
        </p:pic>
        <p:sp>
          <p:nvSpPr>
            <p:cNvPr id="47" name="object 24"/>
            <p:cNvSpPr/>
            <p:nvPr/>
          </p:nvSpPr>
          <p:spPr>
            <a:xfrm>
              <a:off x="9960673" y="4041978"/>
              <a:ext cx="732790" cy="1605915"/>
            </a:xfrm>
            <a:custGeom>
              <a:avLst/>
              <a:gdLst/>
              <a:ahLst/>
              <a:cxnLst/>
              <a:rect l="l" t="t" r="r" b="b"/>
              <a:pathLst>
                <a:path w="732790" h="1605914">
                  <a:moveTo>
                    <a:pt x="697699" y="1605559"/>
                  </a:moveTo>
                  <a:lnTo>
                    <a:pt x="0" y="1204163"/>
                  </a:lnTo>
                  <a:lnTo>
                    <a:pt x="0" y="401383"/>
                  </a:lnTo>
                  <a:lnTo>
                    <a:pt x="697699" y="0"/>
                  </a:lnTo>
                  <a:lnTo>
                    <a:pt x="732726" y="20150"/>
                  </a:lnTo>
                  <a:lnTo>
                    <a:pt x="732726" y="1585408"/>
                  </a:lnTo>
                  <a:lnTo>
                    <a:pt x="697699" y="1605559"/>
                  </a:lnTo>
                  <a:close/>
                </a:path>
              </a:pathLst>
            </a:custGeom>
            <a:solidFill>
              <a:srgbClr val="0075BA">
                <a:alpha val="556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1286" y="5625836"/>
              <a:ext cx="42113" cy="851235"/>
            </a:xfrm>
            <a:prstGeom prst="rect">
              <a:avLst/>
            </a:prstGeom>
          </p:spPr>
        </p:pic>
        <p:sp>
          <p:nvSpPr>
            <p:cNvPr id="49" name="object 26"/>
            <p:cNvSpPr/>
            <p:nvPr/>
          </p:nvSpPr>
          <p:spPr>
            <a:xfrm>
              <a:off x="9262960" y="5248668"/>
              <a:ext cx="1395730" cy="1537335"/>
            </a:xfrm>
            <a:custGeom>
              <a:avLst/>
              <a:gdLst/>
              <a:ahLst/>
              <a:cxnLst/>
              <a:rect l="l" t="t" r="r" b="b"/>
              <a:pathLst>
                <a:path w="1395729" h="1537334">
                  <a:moveTo>
                    <a:pt x="816722" y="1537093"/>
                  </a:moveTo>
                  <a:lnTo>
                    <a:pt x="578700" y="1537093"/>
                  </a:lnTo>
                  <a:lnTo>
                    <a:pt x="0" y="1204175"/>
                  </a:lnTo>
                  <a:lnTo>
                    <a:pt x="0" y="401396"/>
                  </a:lnTo>
                  <a:lnTo>
                    <a:pt x="697712" y="0"/>
                  </a:lnTo>
                  <a:lnTo>
                    <a:pt x="1395412" y="401396"/>
                  </a:lnTo>
                  <a:lnTo>
                    <a:pt x="1395412" y="1204175"/>
                  </a:lnTo>
                  <a:lnTo>
                    <a:pt x="816722" y="1537093"/>
                  </a:lnTo>
                  <a:close/>
                </a:path>
              </a:pathLst>
            </a:custGeom>
            <a:solidFill>
              <a:srgbClr val="00A2FF">
                <a:alpha val="711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8967343" y="4566297"/>
              <a:ext cx="1726564" cy="1759585"/>
            </a:xfrm>
            <a:custGeom>
              <a:avLst/>
              <a:gdLst/>
              <a:ahLst/>
              <a:cxnLst/>
              <a:rect l="l" t="t" r="r" b="b"/>
              <a:pathLst>
                <a:path w="1726565" h="1759585">
                  <a:moveTo>
                    <a:pt x="137223" y="185737"/>
                  </a:moveTo>
                  <a:lnTo>
                    <a:pt x="60820" y="185737"/>
                  </a:lnTo>
                  <a:lnTo>
                    <a:pt x="60820" y="200964"/>
                  </a:lnTo>
                  <a:lnTo>
                    <a:pt x="71094" y="200964"/>
                  </a:lnTo>
                  <a:lnTo>
                    <a:pt x="71094" y="432638"/>
                  </a:lnTo>
                  <a:lnTo>
                    <a:pt x="60820" y="432638"/>
                  </a:lnTo>
                  <a:lnTo>
                    <a:pt x="60820" y="448017"/>
                  </a:lnTo>
                  <a:lnTo>
                    <a:pt x="137223" y="448017"/>
                  </a:lnTo>
                  <a:lnTo>
                    <a:pt x="137223" y="432638"/>
                  </a:lnTo>
                  <a:lnTo>
                    <a:pt x="126949" y="432638"/>
                  </a:lnTo>
                  <a:lnTo>
                    <a:pt x="126949" y="200964"/>
                  </a:lnTo>
                  <a:lnTo>
                    <a:pt x="137223" y="200964"/>
                  </a:lnTo>
                  <a:lnTo>
                    <a:pt x="137223" y="185737"/>
                  </a:lnTo>
                  <a:close/>
                </a:path>
                <a:path w="1726565" h="1759585">
                  <a:moveTo>
                    <a:pt x="244322" y="185737"/>
                  </a:moveTo>
                  <a:lnTo>
                    <a:pt x="167919" y="185737"/>
                  </a:lnTo>
                  <a:lnTo>
                    <a:pt x="167919" y="200964"/>
                  </a:lnTo>
                  <a:lnTo>
                    <a:pt x="178193" y="200964"/>
                  </a:lnTo>
                  <a:lnTo>
                    <a:pt x="178193" y="432638"/>
                  </a:lnTo>
                  <a:lnTo>
                    <a:pt x="167919" y="432638"/>
                  </a:lnTo>
                  <a:lnTo>
                    <a:pt x="167919" y="448017"/>
                  </a:lnTo>
                  <a:lnTo>
                    <a:pt x="244322" y="448017"/>
                  </a:lnTo>
                  <a:lnTo>
                    <a:pt x="244322" y="432638"/>
                  </a:lnTo>
                  <a:lnTo>
                    <a:pt x="234010" y="432638"/>
                  </a:lnTo>
                  <a:lnTo>
                    <a:pt x="234010" y="200964"/>
                  </a:lnTo>
                  <a:lnTo>
                    <a:pt x="244322" y="200964"/>
                  </a:lnTo>
                  <a:lnTo>
                    <a:pt x="244322" y="185737"/>
                  </a:lnTo>
                  <a:close/>
                </a:path>
                <a:path w="1726565" h="1759585">
                  <a:moveTo>
                    <a:pt x="403225" y="185737"/>
                  </a:moveTo>
                  <a:lnTo>
                    <a:pt x="326821" y="185737"/>
                  </a:lnTo>
                  <a:lnTo>
                    <a:pt x="326821" y="200964"/>
                  </a:lnTo>
                  <a:lnTo>
                    <a:pt x="337146" y="200964"/>
                  </a:lnTo>
                  <a:lnTo>
                    <a:pt x="337146" y="432638"/>
                  </a:lnTo>
                  <a:lnTo>
                    <a:pt x="326821" y="432638"/>
                  </a:lnTo>
                  <a:lnTo>
                    <a:pt x="326821" y="448017"/>
                  </a:lnTo>
                  <a:lnTo>
                    <a:pt x="403225" y="448017"/>
                  </a:lnTo>
                  <a:lnTo>
                    <a:pt x="403225" y="432638"/>
                  </a:lnTo>
                  <a:lnTo>
                    <a:pt x="393001" y="432638"/>
                  </a:lnTo>
                  <a:lnTo>
                    <a:pt x="393001" y="200964"/>
                  </a:lnTo>
                  <a:lnTo>
                    <a:pt x="403225" y="200964"/>
                  </a:lnTo>
                  <a:lnTo>
                    <a:pt x="403225" y="185737"/>
                  </a:lnTo>
                  <a:close/>
                </a:path>
                <a:path w="1726565" h="1759585">
                  <a:moveTo>
                    <a:pt x="510324" y="185737"/>
                  </a:moveTo>
                  <a:lnTo>
                    <a:pt x="433933" y="185737"/>
                  </a:lnTo>
                  <a:lnTo>
                    <a:pt x="433933" y="200964"/>
                  </a:lnTo>
                  <a:lnTo>
                    <a:pt x="444246" y="200964"/>
                  </a:lnTo>
                  <a:lnTo>
                    <a:pt x="444246" y="432638"/>
                  </a:lnTo>
                  <a:lnTo>
                    <a:pt x="433933" y="432638"/>
                  </a:lnTo>
                  <a:lnTo>
                    <a:pt x="433933" y="448017"/>
                  </a:lnTo>
                  <a:lnTo>
                    <a:pt x="510324" y="448017"/>
                  </a:lnTo>
                  <a:lnTo>
                    <a:pt x="510324" y="432638"/>
                  </a:lnTo>
                  <a:lnTo>
                    <a:pt x="500062" y="432638"/>
                  </a:lnTo>
                  <a:lnTo>
                    <a:pt x="500062" y="200964"/>
                  </a:lnTo>
                  <a:lnTo>
                    <a:pt x="510324" y="200964"/>
                  </a:lnTo>
                  <a:lnTo>
                    <a:pt x="510324" y="185737"/>
                  </a:lnTo>
                  <a:close/>
                </a:path>
                <a:path w="1726565" h="1759585">
                  <a:moveTo>
                    <a:pt x="542925" y="468210"/>
                  </a:moveTo>
                  <a:lnTo>
                    <a:pt x="28270" y="468210"/>
                  </a:lnTo>
                  <a:lnTo>
                    <a:pt x="28270" y="498716"/>
                  </a:lnTo>
                  <a:lnTo>
                    <a:pt x="542925" y="498716"/>
                  </a:lnTo>
                  <a:lnTo>
                    <a:pt x="542925" y="468210"/>
                  </a:lnTo>
                  <a:close/>
                </a:path>
                <a:path w="1726565" h="1759585">
                  <a:moveTo>
                    <a:pt x="571195" y="518909"/>
                  </a:moveTo>
                  <a:lnTo>
                    <a:pt x="0" y="518909"/>
                  </a:lnTo>
                  <a:lnTo>
                    <a:pt x="0" y="549414"/>
                  </a:lnTo>
                  <a:lnTo>
                    <a:pt x="571195" y="549414"/>
                  </a:lnTo>
                  <a:lnTo>
                    <a:pt x="571195" y="518909"/>
                  </a:lnTo>
                  <a:close/>
                </a:path>
                <a:path w="1726565" h="1759585">
                  <a:moveTo>
                    <a:pt x="571195" y="128143"/>
                  </a:moveTo>
                  <a:lnTo>
                    <a:pt x="285597" y="7493"/>
                  </a:lnTo>
                  <a:lnTo>
                    <a:pt x="0" y="128143"/>
                  </a:lnTo>
                  <a:lnTo>
                    <a:pt x="0" y="165595"/>
                  </a:lnTo>
                  <a:lnTo>
                    <a:pt x="571195" y="165595"/>
                  </a:lnTo>
                  <a:lnTo>
                    <a:pt x="571195" y="128143"/>
                  </a:lnTo>
                  <a:close/>
                </a:path>
                <a:path w="1726565" h="1759585">
                  <a:moveTo>
                    <a:pt x="969111" y="1242568"/>
                  </a:moveTo>
                  <a:lnTo>
                    <a:pt x="963561" y="1238592"/>
                  </a:lnTo>
                  <a:lnTo>
                    <a:pt x="958253" y="1239443"/>
                  </a:lnTo>
                  <a:lnTo>
                    <a:pt x="956513" y="1239685"/>
                  </a:lnTo>
                  <a:lnTo>
                    <a:pt x="954735" y="1240523"/>
                  </a:lnTo>
                  <a:lnTo>
                    <a:pt x="953236" y="1241971"/>
                  </a:lnTo>
                  <a:lnTo>
                    <a:pt x="819543" y="1368564"/>
                  </a:lnTo>
                  <a:lnTo>
                    <a:pt x="817854" y="1370203"/>
                  </a:lnTo>
                  <a:lnTo>
                    <a:pt x="815530" y="1371155"/>
                  </a:lnTo>
                  <a:lnTo>
                    <a:pt x="719429" y="1371155"/>
                  </a:lnTo>
                  <a:lnTo>
                    <a:pt x="710819" y="1372895"/>
                  </a:lnTo>
                  <a:lnTo>
                    <a:pt x="703783" y="1377619"/>
                  </a:lnTo>
                  <a:lnTo>
                    <a:pt x="699046" y="1384642"/>
                  </a:lnTo>
                  <a:lnTo>
                    <a:pt x="697306" y="1393228"/>
                  </a:lnTo>
                  <a:lnTo>
                    <a:pt x="697306" y="1602232"/>
                  </a:lnTo>
                  <a:lnTo>
                    <a:pt x="699046" y="1610842"/>
                  </a:lnTo>
                  <a:lnTo>
                    <a:pt x="703783" y="1617878"/>
                  </a:lnTo>
                  <a:lnTo>
                    <a:pt x="710819" y="1622615"/>
                  </a:lnTo>
                  <a:lnTo>
                    <a:pt x="719429" y="1624355"/>
                  </a:lnTo>
                  <a:lnTo>
                    <a:pt x="815530" y="1624355"/>
                  </a:lnTo>
                  <a:lnTo>
                    <a:pt x="817854" y="1625244"/>
                  </a:lnTo>
                  <a:lnTo>
                    <a:pt x="819543" y="1626882"/>
                  </a:lnTo>
                  <a:lnTo>
                    <a:pt x="959243" y="1759191"/>
                  </a:lnTo>
                  <a:lnTo>
                    <a:pt x="969111" y="1754974"/>
                  </a:lnTo>
                  <a:lnTo>
                    <a:pt x="969111" y="1242568"/>
                  </a:lnTo>
                  <a:close/>
                </a:path>
                <a:path w="1726565" h="1759585">
                  <a:moveTo>
                    <a:pt x="1102918" y="1497749"/>
                  </a:moveTo>
                  <a:lnTo>
                    <a:pt x="1099654" y="1460830"/>
                  </a:lnTo>
                  <a:lnTo>
                    <a:pt x="1090269" y="1426019"/>
                  </a:lnTo>
                  <a:lnTo>
                    <a:pt x="1075321" y="1393901"/>
                  </a:lnTo>
                  <a:lnTo>
                    <a:pt x="1055382" y="1364996"/>
                  </a:lnTo>
                  <a:lnTo>
                    <a:pt x="1023683" y="1393875"/>
                  </a:lnTo>
                  <a:lnTo>
                    <a:pt x="1038961" y="1416596"/>
                  </a:lnTo>
                  <a:lnTo>
                    <a:pt x="1050404" y="1441767"/>
                  </a:lnTo>
                  <a:lnTo>
                    <a:pt x="1057567" y="1468958"/>
                  </a:lnTo>
                  <a:lnTo>
                    <a:pt x="1060056" y="1497749"/>
                  </a:lnTo>
                  <a:lnTo>
                    <a:pt x="1057567" y="1526565"/>
                  </a:lnTo>
                  <a:lnTo>
                    <a:pt x="1050404" y="1553743"/>
                  </a:lnTo>
                  <a:lnTo>
                    <a:pt x="1038961" y="1578902"/>
                  </a:lnTo>
                  <a:lnTo>
                    <a:pt x="1023683" y="1601584"/>
                  </a:lnTo>
                  <a:lnTo>
                    <a:pt x="1055382" y="1630464"/>
                  </a:lnTo>
                  <a:lnTo>
                    <a:pt x="1075309" y="1601584"/>
                  </a:lnTo>
                  <a:lnTo>
                    <a:pt x="1090269" y="1569453"/>
                  </a:lnTo>
                  <a:lnTo>
                    <a:pt x="1099654" y="1534655"/>
                  </a:lnTo>
                  <a:lnTo>
                    <a:pt x="1102918" y="1497749"/>
                  </a:lnTo>
                  <a:close/>
                </a:path>
                <a:path w="1726565" h="1759585">
                  <a:moveTo>
                    <a:pt x="1194790" y="1497749"/>
                  </a:moveTo>
                  <a:lnTo>
                    <a:pt x="1189888" y="1443418"/>
                  </a:lnTo>
                  <a:lnTo>
                    <a:pt x="1175778" y="1392275"/>
                  </a:lnTo>
                  <a:lnTo>
                    <a:pt x="1153299" y="1345209"/>
                  </a:lnTo>
                  <a:lnTo>
                    <a:pt x="1123353" y="1303083"/>
                  </a:lnTo>
                  <a:lnTo>
                    <a:pt x="1088478" y="1334884"/>
                  </a:lnTo>
                  <a:lnTo>
                    <a:pt x="1113282" y="1370203"/>
                  </a:lnTo>
                  <a:lnTo>
                    <a:pt x="1131874" y="1409598"/>
                  </a:lnTo>
                  <a:lnTo>
                    <a:pt x="1143558" y="1452346"/>
                  </a:lnTo>
                  <a:lnTo>
                    <a:pt x="1147610" y="1497749"/>
                  </a:lnTo>
                  <a:lnTo>
                    <a:pt x="1143546" y="1543138"/>
                  </a:lnTo>
                  <a:lnTo>
                    <a:pt x="1131862" y="1585887"/>
                  </a:lnTo>
                  <a:lnTo>
                    <a:pt x="1113256" y="1625295"/>
                  </a:lnTo>
                  <a:lnTo>
                    <a:pt x="1088478" y="1660626"/>
                  </a:lnTo>
                  <a:lnTo>
                    <a:pt x="1123353" y="1692325"/>
                  </a:lnTo>
                  <a:lnTo>
                    <a:pt x="1153299" y="1650238"/>
                  </a:lnTo>
                  <a:lnTo>
                    <a:pt x="1175778" y="1603209"/>
                  </a:lnTo>
                  <a:lnTo>
                    <a:pt x="1189888" y="1552092"/>
                  </a:lnTo>
                  <a:lnTo>
                    <a:pt x="1194790" y="1497749"/>
                  </a:lnTo>
                  <a:close/>
                </a:path>
                <a:path w="1726565" h="1759585">
                  <a:moveTo>
                    <a:pt x="1289291" y="1497749"/>
                  </a:moveTo>
                  <a:lnTo>
                    <a:pt x="1286332" y="1449158"/>
                  </a:lnTo>
                  <a:lnTo>
                    <a:pt x="1277696" y="1402321"/>
                  </a:lnTo>
                  <a:lnTo>
                    <a:pt x="1263738" y="1357579"/>
                  </a:lnTo>
                  <a:lnTo>
                    <a:pt x="1244790" y="1315288"/>
                  </a:lnTo>
                  <a:lnTo>
                    <a:pt x="1221206" y="1275816"/>
                  </a:lnTo>
                  <a:lnTo>
                    <a:pt x="1193355" y="1239481"/>
                  </a:lnTo>
                  <a:lnTo>
                    <a:pt x="1158570" y="1271143"/>
                  </a:lnTo>
                  <a:lnTo>
                    <a:pt x="1187323" y="1309801"/>
                  </a:lnTo>
                  <a:lnTo>
                    <a:pt x="1210589" y="1352308"/>
                  </a:lnTo>
                  <a:lnTo>
                    <a:pt x="1227861" y="1398143"/>
                  </a:lnTo>
                  <a:lnTo>
                    <a:pt x="1238605" y="1446796"/>
                  </a:lnTo>
                  <a:lnTo>
                    <a:pt x="1242314" y="1497749"/>
                  </a:lnTo>
                  <a:lnTo>
                    <a:pt x="1238605" y="1548701"/>
                  </a:lnTo>
                  <a:lnTo>
                    <a:pt x="1227861" y="1597342"/>
                  </a:lnTo>
                  <a:lnTo>
                    <a:pt x="1210589" y="1643189"/>
                  </a:lnTo>
                  <a:lnTo>
                    <a:pt x="1187323" y="1685696"/>
                  </a:lnTo>
                  <a:lnTo>
                    <a:pt x="1158570" y="1724367"/>
                  </a:lnTo>
                  <a:lnTo>
                    <a:pt x="1193355" y="1755965"/>
                  </a:lnTo>
                  <a:lnTo>
                    <a:pt x="1221206" y="1719630"/>
                  </a:lnTo>
                  <a:lnTo>
                    <a:pt x="1244790" y="1680159"/>
                  </a:lnTo>
                  <a:lnTo>
                    <a:pt x="1263738" y="1637880"/>
                  </a:lnTo>
                  <a:lnTo>
                    <a:pt x="1277696" y="1593151"/>
                  </a:lnTo>
                  <a:lnTo>
                    <a:pt x="1286332" y="1546339"/>
                  </a:lnTo>
                  <a:lnTo>
                    <a:pt x="1289291" y="1497749"/>
                  </a:lnTo>
                  <a:close/>
                </a:path>
                <a:path w="1726565" h="1759585">
                  <a:moveTo>
                    <a:pt x="1726057" y="2844"/>
                  </a:moveTo>
                  <a:lnTo>
                    <a:pt x="1691030" y="0"/>
                  </a:lnTo>
                  <a:lnTo>
                    <a:pt x="1679816" y="914"/>
                  </a:lnTo>
                  <a:lnTo>
                    <a:pt x="1679816" y="36614"/>
                  </a:lnTo>
                  <a:lnTo>
                    <a:pt x="1679816" y="158305"/>
                  </a:lnTo>
                  <a:lnTo>
                    <a:pt x="1679816" y="521487"/>
                  </a:lnTo>
                  <a:lnTo>
                    <a:pt x="1657197" y="503224"/>
                  </a:lnTo>
                  <a:lnTo>
                    <a:pt x="1657197" y="532358"/>
                  </a:lnTo>
                  <a:lnTo>
                    <a:pt x="1618386" y="524116"/>
                  </a:lnTo>
                  <a:lnTo>
                    <a:pt x="1581975" y="510222"/>
                  </a:lnTo>
                  <a:lnTo>
                    <a:pt x="1548447" y="491172"/>
                  </a:lnTo>
                  <a:lnTo>
                    <a:pt x="1518297" y="467461"/>
                  </a:lnTo>
                  <a:lnTo>
                    <a:pt x="1530705" y="456806"/>
                  </a:lnTo>
                  <a:lnTo>
                    <a:pt x="1537500" y="451688"/>
                  </a:lnTo>
                  <a:lnTo>
                    <a:pt x="1543685" y="447027"/>
                  </a:lnTo>
                  <a:lnTo>
                    <a:pt x="1557185" y="438124"/>
                  </a:lnTo>
                  <a:lnTo>
                    <a:pt x="1571180" y="430110"/>
                  </a:lnTo>
                  <a:lnTo>
                    <a:pt x="1572615" y="432841"/>
                  </a:lnTo>
                  <a:lnTo>
                    <a:pt x="1575587" y="438124"/>
                  </a:lnTo>
                  <a:lnTo>
                    <a:pt x="1592516" y="464654"/>
                  </a:lnTo>
                  <a:lnTo>
                    <a:pt x="1611858" y="489280"/>
                  </a:lnTo>
                  <a:lnTo>
                    <a:pt x="1633474" y="511911"/>
                  </a:lnTo>
                  <a:lnTo>
                    <a:pt x="1657197" y="532358"/>
                  </a:lnTo>
                  <a:lnTo>
                    <a:pt x="1657197" y="503224"/>
                  </a:lnTo>
                  <a:lnTo>
                    <a:pt x="1654975" y="501421"/>
                  </a:lnTo>
                  <a:lnTo>
                    <a:pt x="1632419" y="478840"/>
                  </a:lnTo>
                  <a:lnTo>
                    <a:pt x="1596948" y="430110"/>
                  </a:lnTo>
                  <a:lnTo>
                    <a:pt x="1591373" y="420535"/>
                  </a:lnTo>
                  <a:lnTo>
                    <a:pt x="1612569" y="412673"/>
                  </a:lnTo>
                  <a:lnTo>
                    <a:pt x="1634451" y="406730"/>
                  </a:lnTo>
                  <a:lnTo>
                    <a:pt x="1656905" y="402755"/>
                  </a:lnTo>
                  <a:lnTo>
                    <a:pt x="1679816" y="400735"/>
                  </a:lnTo>
                  <a:lnTo>
                    <a:pt x="1679816" y="378421"/>
                  </a:lnTo>
                  <a:lnTo>
                    <a:pt x="1654327" y="380580"/>
                  </a:lnTo>
                  <a:lnTo>
                    <a:pt x="1629371" y="385013"/>
                  </a:lnTo>
                  <a:lnTo>
                    <a:pt x="1605064" y="391655"/>
                  </a:lnTo>
                  <a:lnTo>
                    <a:pt x="1581543" y="400443"/>
                  </a:lnTo>
                  <a:lnTo>
                    <a:pt x="1571244" y="373837"/>
                  </a:lnTo>
                  <a:lnTo>
                    <a:pt x="1563535" y="346354"/>
                  </a:lnTo>
                  <a:lnTo>
                    <a:pt x="1561401" y="334543"/>
                  </a:lnTo>
                  <a:lnTo>
                    <a:pt x="1561401" y="410019"/>
                  </a:lnTo>
                  <a:lnTo>
                    <a:pt x="1545793" y="418909"/>
                  </a:lnTo>
                  <a:lnTo>
                    <a:pt x="1530743" y="428828"/>
                  </a:lnTo>
                  <a:lnTo>
                    <a:pt x="1516278" y="439762"/>
                  </a:lnTo>
                  <a:lnTo>
                    <a:pt x="1502473" y="451688"/>
                  </a:lnTo>
                  <a:lnTo>
                    <a:pt x="1475613" y="416953"/>
                  </a:lnTo>
                  <a:lnTo>
                    <a:pt x="1454962" y="377875"/>
                  </a:lnTo>
                  <a:lnTo>
                    <a:pt x="1441221" y="335191"/>
                  </a:lnTo>
                  <a:lnTo>
                    <a:pt x="1435150" y="289610"/>
                  </a:lnTo>
                  <a:lnTo>
                    <a:pt x="1533715" y="289610"/>
                  </a:lnTo>
                  <a:lnTo>
                    <a:pt x="1536230" y="320700"/>
                  </a:lnTo>
                  <a:lnTo>
                    <a:pt x="1541729" y="351269"/>
                  </a:lnTo>
                  <a:lnTo>
                    <a:pt x="1550149" y="381127"/>
                  </a:lnTo>
                  <a:lnTo>
                    <a:pt x="1561401" y="410019"/>
                  </a:lnTo>
                  <a:lnTo>
                    <a:pt x="1561401" y="334543"/>
                  </a:lnTo>
                  <a:lnTo>
                    <a:pt x="1558455" y="318223"/>
                  </a:lnTo>
                  <a:lnTo>
                    <a:pt x="1556092" y="289610"/>
                  </a:lnTo>
                  <a:lnTo>
                    <a:pt x="1679816" y="289610"/>
                  </a:lnTo>
                  <a:lnTo>
                    <a:pt x="1679816" y="267296"/>
                  </a:lnTo>
                  <a:lnTo>
                    <a:pt x="1556143" y="267296"/>
                  </a:lnTo>
                  <a:lnTo>
                    <a:pt x="1558531" y="239255"/>
                  </a:lnTo>
                  <a:lnTo>
                    <a:pt x="1563547" y="211645"/>
                  </a:lnTo>
                  <a:lnTo>
                    <a:pt x="1571117" y="184658"/>
                  </a:lnTo>
                  <a:lnTo>
                    <a:pt x="1581200" y="158496"/>
                  </a:lnTo>
                  <a:lnTo>
                    <a:pt x="1604797" y="167373"/>
                  </a:lnTo>
                  <a:lnTo>
                    <a:pt x="1629181" y="174053"/>
                  </a:lnTo>
                  <a:lnTo>
                    <a:pt x="1654225" y="178511"/>
                  </a:lnTo>
                  <a:lnTo>
                    <a:pt x="1679816" y="180670"/>
                  </a:lnTo>
                  <a:lnTo>
                    <a:pt x="1679816" y="158305"/>
                  </a:lnTo>
                  <a:lnTo>
                    <a:pt x="1656791" y="156311"/>
                  </a:lnTo>
                  <a:lnTo>
                    <a:pt x="1634236" y="152298"/>
                  </a:lnTo>
                  <a:lnTo>
                    <a:pt x="1612252" y="146316"/>
                  </a:lnTo>
                  <a:lnTo>
                    <a:pt x="1590967" y="138404"/>
                  </a:lnTo>
                  <a:lnTo>
                    <a:pt x="1592808" y="134937"/>
                  </a:lnTo>
                  <a:lnTo>
                    <a:pt x="1613865" y="102057"/>
                  </a:lnTo>
                  <a:lnTo>
                    <a:pt x="1655610" y="56134"/>
                  </a:lnTo>
                  <a:lnTo>
                    <a:pt x="1679816" y="36614"/>
                  </a:lnTo>
                  <a:lnTo>
                    <a:pt x="1679816" y="914"/>
                  </a:lnTo>
                  <a:lnTo>
                    <a:pt x="1659039" y="2603"/>
                  </a:lnTo>
                  <a:lnTo>
                    <a:pt x="1659039" y="24307"/>
                  </a:lnTo>
                  <a:lnTo>
                    <a:pt x="1635429" y="44361"/>
                  </a:lnTo>
                  <a:lnTo>
                    <a:pt x="1594459" y="90792"/>
                  </a:lnTo>
                  <a:lnTo>
                    <a:pt x="1572958" y="124714"/>
                  </a:lnTo>
                  <a:lnTo>
                    <a:pt x="1570824" y="128778"/>
                  </a:lnTo>
                  <a:lnTo>
                    <a:pt x="1561058" y="123164"/>
                  </a:lnTo>
                  <a:lnTo>
                    <a:pt x="1561058" y="148869"/>
                  </a:lnTo>
                  <a:lnTo>
                    <a:pt x="1550022" y="177317"/>
                  </a:lnTo>
                  <a:lnTo>
                    <a:pt x="1541767" y="206679"/>
                  </a:lnTo>
                  <a:lnTo>
                    <a:pt x="1536331" y="236740"/>
                  </a:lnTo>
                  <a:lnTo>
                    <a:pt x="1533766" y="267296"/>
                  </a:lnTo>
                  <a:lnTo>
                    <a:pt x="1435150" y="267296"/>
                  </a:lnTo>
                  <a:lnTo>
                    <a:pt x="1441119" y="222135"/>
                  </a:lnTo>
                  <a:lnTo>
                    <a:pt x="1454645" y="179793"/>
                  </a:lnTo>
                  <a:lnTo>
                    <a:pt x="1474978" y="140970"/>
                  </a:lnTo>
                  <a:lnTo>
                    <a:pt x="1501419" y="106413"/>
                  </a:lnTo>
                  <a:lnTo>
                    <a:pt x="1515376" y="118592"/>
                  </a:lnTo>
                  <a:lnTo>
                    <a:pt x="1530007" y="129730"/>
                  </a:lnTo>
                  <a:lnTo>
                    <a:pt x="1545247" y="139827"/>
                  </a:lnTo>
                  <a:lnTo>
                    <a:pt x="1561058" y="148869"/>
                  </a:lnTo>
                  <a:lnTo>
                    <a:pt x="1561058" y="123164"/>
                  </a:lnTo>
                  <a:lnTo>
                    <a:pt x="1556626" y="120611"/>
                  </a:lnTo>
                  <a:lnTo>
                    <a:pt x="1542935" y="111493"/>
                  </a:lnTo>
                  <a:lnTo>
                    <a:pt x="1536280" y="106413"/>
                  </a:lnTo>
                  <a:lnTo>
                    <a:pt x="1529778" y="101460"/>
                  </a:lnTo>
                  <a:lnTo>
                    <a:pt x="1517205" y="90538"/>
                  </a:lnTo>
                  <a:lnTo>
                    <a:pt x="1547863" y="66192"/>
                  </a:lnTo>
                  <a:lnTo>
                    <a:pt x="1582064" y="46672"/>
                  </a:lnTo>
                  <a:lnTo>
                    <a:pt x="1619300" y="32537"/>
                  </a:lnTo>
                  <a:lnTo>
                    <a:pt x="1659039" y="24307"/>
                  </a:lnTo>
                  <a:lnTo>
                    <a:pt x="1659039" y="2603"/>
                  </a:lnTo>
                  <a:lnTo>
                    <a:pt x="1603082" y="14224"/>
                  </a:lnTo>
                  <a:lnTo>
                    <a:pt x="1563128" y="31140"/>
                  </a:lnTo>
                  <a:lnTo>
                    <a:pt x="1526641" y="53809"/>
                  </a:lnTo>
                  <a:lnTo>
                    <a:pt x="1494167" y="81661"/>
                  </a:lnTo>
                  <a:lnTo>
                    <a:pt x="1466316" y="114122"/>
                  </a:lnTo>
                  <a:lnTo>
                    <a:pt x="1443647" y="150609"/>
                  </a:lnTo>
                  <a:lnTo>
                    <a:pt x="1426730" y="190550"/>
                  </a:lnTo>
                  <a:lnTo>
                    <a:pt x="1416164" y="233362"/>
                  </a:lnTo>
                  <a:lnTo>
                    <a:pt x="1412519" y="278460"/>
                  </a:lnTo>
                  <a:lnTo>
                    <a:pt x="1416164" y="323570"/>
                  </a:lnTo>
                  <a:lnTo>
                    <a:pt x="1426730" y="366382"/>
                  </a:lnTo>
                  <a:lnTo>
                    <a:pt x="1443647" y="406323"/>
                  </a:lnTo>
                  <a:lnTo>
                    <a:pt x="1466316" y="442810"/>
                  </a:lnTo>
                  <a:lnTo>
                    <a:pt x="1494167" y="475259"/>
                  </a:lnTo>
                  <a:lnTo>
                    <a:pt x="1526641" y="503123"/>
                  </a:lnTo>
                  <a:lnTo>
                    <a:pt x="1563128" y="525792"/>
                  </a:lnTo>
                  <a:lnTo>
                    <a:pt x="1603082" y="542696"/>
                  </a:lnTo>
                  <a:lnTo>
                    <a:pt x="1645907" y="553262"/>
                  </a:lnTo>
                  <a:lnTo>
                    <a:pt x="1691030" y="556907"/>
                  </a:lnTo>
                  <a:lnTo>
                    <a:pt x="1726057" y="554075"/>
                  </a:lnTo>
                  <a:lnTo>
                    <a:pt x="1726057" y="532549"/>
                  </a:lnTo>
                  <a:lnTo>
                    <a:pt x="1726057" y="532041"/>
                  </a:lnTo>
                  <a:lnTo>
                    <a:pt x="1723580" y="532549"/>
                  </a:lnTo>
                  <a:lnTo>
                    <a:pt x="1723796" y="532358"/>
                  </a:lnTo>
                  <a:lnTo>
                    <a:pt x="1726057" y="530415"/>
                  </a:lnTo>
                  <a:lnTo>
                    <a:pt x="1726057" y="521487"/>
                  </a:lnTo>
                  <a:lnTo>
                    <a:pt x="1726057" y="520700"/>
                  </a:lnTo>
                  <a:lnTo>
                    <a:pt x="1726057" y="501269"/>
                  </a:lnTo>
                  <a:lnTo>
                    <a:pt x="1702193" y="520700"/>
                  </a:lnTo>
                  <a:lnTo>
                    <a:pt x="1702193" y="400735"/>
                  </a:lnTo>
                  <a:lnTo>
                    <a:pt x="1724875" y="402729"/>
                  </a:lnTo>
                  <a:lnTo>
                    <a:pt x="1726057" y="402932"/>
                  </a:lnTo>
                  <a:lnTo>
                    <a:pt x="1726057" y="400735"/>
                  </a:lnTo>
                  <a:lnTo>
                    <a:pt x="1726057" y="400443"/>
                  </a:lnTo>
                  <a:lnTo>
                    <a:pt x="1726057" y="380415"/>
                  </a:lnTo>
                  <a:lnTo>
                    <a:pt x="1702193" y="378421"/>
                  </a:lnTo>
                  <a:lnTo>
                    <a:pt x="1702193" y="289610"/>
                  </a:lnTo>
                  <a:lnTo>
                    <a:pt x="1726057" y="289610"/>
                  </a:lnTo>
                  <a:lnTo>
                    <a:pt x="1726057" y="267296"/>
                  </a:lnTo>
                  <a:lnTo>
                    <a:pt x="1702193" y="267296"/>
                  </a:lnTo>
                  <a:lnTo>
                    <a:pt x="1702193" y="180670"/>
                  </a:lnTo>
                  <a:lnTo>
                    <a:pt x="1726057" y="178663"/>
                  </a:lnTo>
                  <a:lnTo>
                    <a:pt x="1726057" y="158496"/>
                  </a:lnTo>
                  <a:lnTo>
                    <a:pt x="1726057" y="158305"/>
                  </a:lnTo>
                  <a:lnTo>
                    <a:pt x="1726057" y="156159"/>
                  </a:lnTo>
                  <a:lnTo>
                    <a:pt x="1725002" y="156349"/>
                  </a:lnTo>
                  <a:lnTo>
                    <a:pt x="1702193" y="158305"/>
                  </a:lnTo>
                  <a:lnTo>
                    <a:pt x="1702193" y="37401"/>
                  </a:lnTo>
                  <a:lnTo>
                    <a:pt x="1726057" y="56769"/>
                  </a:lnTo>
                  <a:lnTo>
                    <a:pt x="1726057" y="37401"/>
                  </a:lnTo>
                  <a:lnTo>
                    <a:pt x="1726057" y="36614"/>
                  </a:lnTo>
                  <a:lnTo>
                    <a:pt x="1726057" y="27787"/>
                  </a:lnTo>
                  <a:lnTo>
                    <a:pt x="1721967" y="24307"/>
                  </a:lnTo>
                  <a:lnTo>
                    <a:pt x="1721789" y="24155"/>
                  </a:lnTo>
                  <a:lnTo>
                    <a:pt x="1726057" y="25031"/>
                  </a:lnTo>
                  <a:lnTo>
                    <a:pt x="1726057" y="24155"/>
                  </a:lnTo>
                  <a:lnTo>
                    <a:pt x="1726057" y="2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1287" y="3212395"/>
              <a:ext cx="42113" cy="851220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9" y="2105625"/>
            <a:ext cx="4323938" cy="28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utoShape 2" descr="Президент Казахстана Касым-Жомарт Токаев, главный раввин Израиля Давид Лау и главный Сефардский раввин Израиля Ицхак Иосиф во время встречи на полях VII съезда лидеров мировых и традиционных религий во Дворце Независимости в Нур-Султане - Sputnik Азербайдж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446" y="2105625"/>
            <a:ext cx="4078016" cy="288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object 6"/>
          <p:cNvSpPr txBox="1">
            <a:spLocks/>
          </p:cNvSpPr>
          <p:nvPr/>
        </p:nvSpPr>
        <p:spPr>
          <a:xfrm>
            <a:off x="1935661" y="686334"/>
            <a:ext cx="7772400" cy="66620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>
              <a:defRPr sz="65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395"/>
              </a:spcBef>
            </a:pPr>
            <a:r>
              <a:rPr lang="ru-RU" sz="20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Участники  VII </a:t>
            </a:r>
            <a:r>
              <a:rPr lang="ru-RU" sz="2000" b="1" i="1" kern="0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Съезда </a:t>
            </a:r>
            <a:r>
              <a:rPr lang="ru-RU" sz="20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лидеров мировых </a:t>
            </a:r>
            <a:r>
              <a:rPr lang="ru-RU" sz="2000" b="1" i="1" kern="0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и традиционных </a:t>
            </a:r>
            <a:r>
              <a:rPr lang="ru-RU" sz="20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религий </a:t>
            </a:r>
            <a:endParaRPr lang="ru-RU" sz="2000" b="1" kern="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464382" y="770737"/>
            <a:ext cx="12293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27951" y="786134"/>
            <a:ext cx="954405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kk-KZ" sz="6550" spc="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5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6700" y="1162125"/>
            <a:ext cx="1448435" cy="48895"/>
          </a:xfrm>
          <a:custGeom>
            <a:avLst/>
            <a:gdLst/>
            <a:ahLst/>
            <a:cxnLst/>
            <a:rect l="l" t="t" r="r" b="b"/>
            <a:pathLst>
              <a:path w="1448435" h="48894">
                <a:moveTo>
                  <a:pt x="1448244" y="48717"/>
                </a:moveTo>
                <a:lnTo>
                  <a:pt x="0" y="48717"/>
                </a:lnTo>
                <a:lnTo>
                  <a:pt x="0" y="0"/>
                </a:lnTo>
                <a:lnTo>
                  <a:pt x="1448244" y="0"/>
                </a:lnTo>
                <a:lnTo>
                  <a:pt x="1448244" y="48717"/>
                </a:lnTo>
                <a:close/>
              </a:path>
            </a:pathLst>
          </a:custGeom>
          <a:solidFill>
            <a:srgbClr val="004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047" y="2368171"/>
            <a:ext cx="10693844" cy="4427461"/>
            <a:chOff x="0" y="2358326"/>
            <a:chExt cx="10693844" cy="4427461"/>
          </a:xfrm>
        </p:grpSpPr>
        <p:sp>
          <p:nvSpPr>
            <p:cNvPr id="15" name="object 15"/>
            <p:cNvSpPr/>
            <p:nvPr/>
          </p:nvSpPr>
          <p:spPr>
            <a:xfrm>
              <a:off x="0" y="6358432"/>
              <a:ext cx="10693400" cy="427355"/>
            </a:xfrm>
            <a:custGeom>
              <a:avLst/>
              <a:gdLst/>
              <a:ahLst/>
              <a:cxnLst/>
              <a:rect l="l" t="t" r="r" b="b"/>
              <a:pathLst>
                <a:path w="10693400" h="427354">
                  <a:moveTo>
                    <a:pt x="0" y="0"/>
                  </a:moveTo>
                  <a:lnTo>
                    <a:pt x="10693400" y="0"/>
                  </a:lnTo>
                  <a:lnTo>
                    <a:pt x="10693400" y="427342"/>
                  </a:lnTo>
                  <a:lnTo>
                    <a:pt x="0" y="427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54222"/>
              <a:ext cx="3931220" cy="431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047" y="6354222"/>
              <a:ext cx="4354352" cy="4315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348" y="3559276"/>
              <a:ext cx="1395412" cy="16055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92169" y="2358326"/>
              <a:ext cx="701675" cy="1605915"/>
            </a:xfrm>
            <a:custGeom>
              <a:avLst/>
              <a:gdLst/>
              <a:ahLst/>
              <a:cxnLst/>
              <a:rect l="l" t="t" r="r" b="b"/>
              <a:pathLst>
                <a:path w="701675" h="1605914">
                  <a:moveTo>
                    <a:pt x="697712" y="1605559"/>
                  </a:moveTo>
                  <a:lnTo>
                    <a:pt x="0" y="1204175"/>
                  </a:lnTo>
                  <a:lnTo>
                    <a:pt x="0" y="401396"/>
                  </a:lnTo>
                  <a:lnTo>
                    <a:pt x="697712" y="0"/>
                  </a:lnTo>
                  <a:lnTo>
                    <a:pt x="701230" y="2023"/>
                  </a:lnTo>
                  <a:lnTo>
                    <a:pt x="701230" y="1603535"/>
                  </a:lnTo>
                  <a:lnTo>
                    <a:pt x="697712" y="1605559"/>
                  </a:lnTo>
                  <a:close/>
                </a:path>
              </a:pathLst>
            </a:custGeom>
            <a:solidFill>
              <a:srgbClr val="0075BA">
                <a:alpha val="556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2169" y="4760417"/>
              <a:ext cx="701675" cy="1605915"/>
            </a:xfrm>
            <a:custGeom>
              <a:avLst/>
              <a:gdLst/>
              <a:ahLst/>
              <a:cxnLst/>
              <a:rect l="l" t="t" r="r" b="b"/>
              <a:pathLst>
                <a:path w="701675" h="1605914">
                  <a:moveTo>
                    <a:pt x="697712" y="1605559"/>
                  </a:moveTo>
                  <a:lnTo>
                    <a:pt x="0" y="1204163"/>
                  </a:lnTo>
                  <a:lnTo>
                    <a:pt x="0" y="401383"/>
                  </a:lnTo>
                  <a:lnTo>
                    <a:pt x="697712" y="0"/>
                  </a:lnTo>
                  <a:lnTo>
                    <a:pt x="701230" y="2023"/>
                  </a:lnTo>
                  <a:lnTo>
                    <a:pt x="701230" y="1603535"/>
                  </a:lnTo>
                  <a:lnTo>
                    <a:pt x="697712" y="1605559"/>
                  </a:lnTo>
                  <a:close/>
                </a:path>
              </a:pathLst>
            </a:custGeom>
            <a:solidFill>
              <a:srgbClr val="004C80">
                <a:alpha val="711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8" y="1429373"/>
            <a:ext cx="3522375" cy="23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00" y="1429372"/>
            <a:ext cx="3417881" cy="23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700" y="4028606"/>
            <a:ext cx="3405619" cy="221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648" y="4028607"/>
            <a:ext cx="3522375" cy="221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106648" y="454239"/>
            <a:ext cx="8346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395"/>
              </a:spcBef>
            </a:pPr>
            <a:r>
              <a:rPr lang="ru-RU" sz="20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Участники  VII Съезда лидеров мировых и </a:t>
            </a:r>
            <a:r>
              <a:rPr lang="ru-RU" sz="2000" b="1" i="1" kern="0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традиционных </a:t>
            </a:r>
            <a:r>
              <a:rPr lang="ru-RU" sz="2000" b="1" i="1" kern="0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религий </a:t>
            </a:r>
            <a:endParaRPr lang="ru-RU" sz="2000" b="1" kern="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820" y="952417"/>
            <a:ext cx="9579057" cy="1877437"/>
          </a:xfrm>
        </p:spPr>
        <p:txBody>
          <a:bodyPr/>
          <a:lstStyle/>
          <a:p>
            <a:pPr marL="12700" algn="ctr">
              <a:spcBef>
                <a:spcPts val="395"/>
              </a:spcBef>
            </a:pP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Месса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с участием </a:t>
            </a: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/>
            </a:r>
            <a:b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</a:b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Папы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Римского Франциска</a:t>
            </a:r>
            <a:r>
              <a:rPr lang="ru-RU" sz="7200" b="1" dirty="0">
                <a:latin typeface="Palatino Linotype"/>
                <a:cs typeface="Palatino Linotype"/>
              </a:rPr>
              <a:t/>
            </a:r>
            <a:br>
              <a:rPr lang="ru-RU" sz="7200" b="1" dirty="0">
                <a:latin typeface="Palatino Linotype"/>
                <a:cs typeface="Palatino Linotype"/>
              </a:rPr>
            </a:br>
            <a:endParaRPr lang="ru-RU" sz="6600" b="1" dirty="0"/>
          </a:p>
        </p:txBody>
      </p:sp>
      <p:sp>
        <p:nvSpPr>
          <p:cNvPr id="5" name="object 20"/>
          <p:cNvSpPr/>
          <p:nvPr/>
        </p:nvSpPr>
        <p:spPr>
          <a:xfrm>
            <a:off x="9372534" y="763376"/>
            <a:ext cx="12166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ru-RU" sz="6550" spc="10" dirty="0" smtClean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lang="ru-RU" sz="6550" dirty="0">
              <a:latin typeface="Arial"/>
              <a:cs typeface="Arial"/>
            </a:endParaRPr>
          </a:p>
        </p:txBody>
      </p:sp>
      <p:grpSp>
        <p:nvGrpSpPr>
          <p:cNvPr id="8" name="object 12"/>
          <p:cNvGrpSpPr/>
          <p:nvPr/>
        </p:nvGrpSpPr>
        <p:grpSpPr>
          <a:xfrm>
            <a:off x="0" y="6382122"/>
            <a:ext cx="10693400" cy="403860"/>
            <a:chOff x="0" y="6382122"/>
            <a:chExt cx="10693400" cy="403860"/>
          </a:xfrm>
        </p:grpSpPr>
        <p:sp>
          <p:nvSpPr>
            <p:cNvPr id="9" name="object 13"/>
            <p:cNvSpPr/>
            <p:nvPr/>
          </p:nvSpPr>
          <p:spPr>
            <a:xfrm>
              <a:off x="0" y="6386309"/>
              <a:ext cx="10693400" cy="400050"/>
            </a:xfrm>
            <a:custGeom>
              <a:avLst/>
              <a:gdLst/>
              <a:ahLst/>
              <a:cxnLst/>
              <a:rect l="l" t="t" r="r" b="b"/>
              <a:pathLst>
                <a:path w="10693400" h="400050">
                  <a:moveTo>
                    <a:pt x="0" y="0"/>
                  </a:moveTo>
                  <a:lnTo>
                    <a:pt x="10693399" y="0"/>
                  </a:lnTo>
                  <a:lnTo>
                    <a:pt x="10693400" y="399465"/>
                  </a:lnTo>
                  <a:lnTo>
                    <a:pt x="0" y="399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2122"/>
              <a:ext cx="3808691" cy="403652"/>
            </a:xfrm>
            <a:prstGeom prst="rect">
              <a:avLst/>
            </a:prstGeom>
          </p:spPr>
        </p:pic>
        <p:pic>
          <p:nvPicPr>
            <p:cNvPr id="11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6519" y="6382122"/>
              <a:ext cx="4476881" cy="403652"/>
            </a:xfrm>
            <a:prstGeom prst="rect">
              <a:avLst/>
            </a:prstGeom>
          </p:spPr>
        </p:pic>
      </p:grpSp>
      <p:pic>
        <p:nvPicPr>
          <p:cNvPr id="5122" name="Picture 2" descr="Месса с участием Папы Римского в Нур-Султане. Видео: 14 сентября 2022,  16:14 - новости на Tengrinews.k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2" y="2455139"/>
            <a:ext cx="4557258" cy="286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есса с участием папы Римского в столице Казахстана. Фоторепорта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1" y="2471802"/>
            <a:ext cx="42672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748353"/>
            <a:ext cx="8534400" cy="1869743"/>
          </a:xfrm>
        </p:spPr>
        <p:txBody>
          <a:bodyPr/>
          <a:lstStyle/>
          <a:p>
            <a:pPr marL="12700" algn="ctr">
              <a:spcBef>
                <a:spcPts val="395"/>
              </a:spcBef>
            </a:pP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Проповедь Верховного Имама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Шейх Аль-</a:t>
            </a:r>
            <a:r>
              <a:rPr lang="ru-RU" sz="2800" b="1" i="1" spc="190" dirty="0" err="1">
                <a:solidFill>
                  <a:srgbClr val="004C80"/>
                </a:solidFill>
                <a:latin typeface="Palatino Linotype"/>
                <a:cs typeface="Palatino Linotype"/>
              </a:rPr>
              <a:t>Азхара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 Ахмад </a:t>
            </a:r>
            <a:r>
              <a:rPr lang="ru-RU" sz="2800" b="1" i="1" spc="190" dirty="0" err="1">
                <a:solidFill>
                  <a:srgbClr val="004C80"/>
                </a:solidFill>
                <a:latin typeface="Palatino Linotype"/>
                <a:cs typeface="Palatino Linotype"/>
              </a:rPr>
              <a:t>Тайеб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 </a:t>
            </a: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в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Республиканской Главной мечети </a:t>
            </a:r>
            <a:r>
              <a:rPr lang="ru-RU" sz="6600" dirty="0">
                <a:latin typeface="Palatino Linotype"/>
                <a:cs typeface="Palatino Linotype"/>
              </a:rPr>
              <a:t/>
            </a:r>
            <a:br>
              <a:rPr lang="ru-RU" sz="6600" dirty="0">
                <a:latin typeface="Palatino Linotype"/>
                <a:cs typeface="Palatino Linotype"/>
              </a:rPr>
            </a:br>
            <a:endParaRPr lang="ru-RU" dirty="0"/>
          </a:p>
        </p:txBody>
      </p:sp>
      <p:sp>
        <p:nvSpPr>
          <p:cNvPr id="5" name="object 20"/>
          <p:cNvSpPr/>
          <p:nvPr/>
        </p:nvSpPr>
        <p:spPr>
          <a:xfrm>
            <a:off x="9372534" y="763376"/>
            <a:ext cx="1216660" cy="1127760"/>
          </a:xfrm>
          <a:custGeom>
            <a:avLst/>
            <a:gdLst/>
            <a:ahLst/>
            <a:cxnLst/>
            <a:rect l="l" t="t" r="r" b="b"/>
            <a:pathLst>
              <a:path w="1229359" h="1127760">
                <a:moveTo>
                  <a:pt x="1229017" y="1127569"/>
                </a:moveTo>
                <a:lnTo>
                  <a:pt x="0" y="1127569"/>
                </a:lnTo>
                <a:lnTo>
                  <a:pt x="0" y="0"/>
                </a:lnTo>
                <a:lnTo>
                  <a:pt x="1229017" y="0"/>
                </a:lnTo>
                <a:lnTo>
                  <a:pt x="1229017" y="1127569"/>
                </a:lnTo>
                <a:close/>
              </a:path>
            </a:pathLst>
          </a:custGeom>
          <a:solidFill>
            <a:srgbClr val="0075BA">
              <a:alpha val="60058"/>
            </a:srgbClr>
          </a:solidFill>
        </p:spPr>
        <p:txBody>
          <a:bodyPr wrap="square" lIns="0" tIns="0" rIns="0" bIns="0" rtlCol="0"/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lang="ru-RU" sz="6550" spc="10" dirty="0" smtClean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lang="ru-RU" sz="6550" dirty="0">
              <a:latin typeface="Arial"/>
              <a:cs typeface="Arial"/>
            </a:endParaRPr>
          </a:p>
        </p:txBody>
      </p:sp>
      <p:grpSp>
        <p:nvGrpSpPr>
          <p:cNvPr id="8" name="object 12"/>
          <p:cNvGrpSpPr/>
          <p:nvPr/>
        </p:nvGrpSpPr>
        <p:grpSpPr>
          <a:xfrm>
            <a:off x="0" y="6382122"/>
            <a:ext cx="10693400" cy="403860"/>
            <a:chOff x="0" y="6382122"/>
            <a:chExt cx="10693400" cy="403860"/>
          </a:xfrm>
        </p:grpSpPr>
        <p:sp>
          <p:nvSpPr>
            <p:cNvPr id="9" name="object 13"/>
            <p:cNvSpPr/>
            <p:nvPr/>
          </p:nvSpPr>
          <p:spPr>
            <a:xfrm>
              <a:off x="0" y="6386309"/>
              <a:ext cx="10693400" cy="400050"/>
            </a:xfrm>
            <a:custGeom>
              <a:avLst/>
              <a:gdLst/>
              <a:ahLst/>
              <a:cxnLst/>
              <a:rect l="l" t="t" r="r" b="b"/>
              <a:pathLst>
                <a:path w="10693400" h="400050">
                  <a:moveTo>
                    <a:pt x="0" y="0"/>
                  </a:moveTo>
                  <a:lnTo>
                    <a:pt x="10693399" y="0"/>
                  </a:lnTo>
                  <a:lnTo>
                    <a:pt x="10693400" y="399465"/>
                  </a:lnTo>
                  <a:lnTo>
                    <a:pt x="0" y="399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2122"/>
              <a:ext cx="3808691" cy="403652"/>
            </a:xfrm>
            <a:prstGeom prst="rect">
              <a:avLst/>
            </a:prstGeom>
          </p:spPr>
        </p:pic>
        <p:pic>
          <p:nvPicPr>
            <p:cNvPr id="11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6519" y="6382122"/>
              <a:ext cx="4476881" cy="403652"/>
            </a:xfrm>
            <a:prstGeom prst="rect">
              <a:avLst/>
            </a:prstGeom>
          </p:spPr>
        </p:pic>
      </p:grpSp>
      <p:pic>
        <p:nvPicPr>
          <p:cNvPr id="6146" name="Picture 2" descr="ВЕРХОВНЫЙ МУФТИЙ АХМАД ТАЙЕБ ПРОВЕДЕТ ПРОПОВЕДЬ В ГЛАВНОЙ МЕЧЕТИ (ФОТО) -  Официальный сайт Духовного управления мусульман Казахста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8" y="2302497"/>
            <a:ext cx="4822574" cy="317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ОЛЕЕ 20 ТЫСЯЧ ЧЕЛОВЕК ПОСЕТИЛИ ПРОПОВЕДЬ ШЕЙХА АЛЬ-АЗХАРА (ФОТО+ВИДЕО) -  Официальный сайт Духовного управления мусульман Казахста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86" y="2149936"/>
            <a:ext cx="4302671" cy="377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6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97" y="2178050"/>
            <a:ext cx="708518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0359" y="654050"/>
            <a:ext cx="9579057" cy="2300630"/>
          </a:xfrm>
        </p:spPr>
        <p:txBody>
          <a:bodyPr/>
          <a:lstStyle/>
          <a:p>
            <a:pPr marL="12700" algn="ctr">
              <a:spcBef>
                <a:spcPts val="395"/>
              </a:spcBef>
            </a:pP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По завершению работы Съезда был принят итоговый </a:t>
            </a: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документ – </a:t>
            </a:r>
            <a:r>
              <a:rPr lang="ru-RU" sz="2800" b="1" i="1" spc="190" dirty="0">
                <a:solidFill>
                  <a:srgbClr val="004C80"/>
                </a:solidFill>
                <a:latin typeface="Palatino Linotype"/>
                <a:cs typeface="Palatino Linotype"/>
              </a:rPr>
              <a:t>ДЕКЛАРАЦИЯ VII </a:t>
            </a:r>
            <a:r>
              <a:rPr lang="ru-RU" sz="2800" b="1" i="1" spc="190" dirty="0" smtClean="0">
                <a:solidFill>
                  <a:srgbClr val="004C80"/>
                </a:solidFill>
                <a:latin typeface="Palatino Linotype"/>
                <a:cs typeface="Palatino Linotype"/>
              </a:rPr>
              <a:t>Съезда лидеров мировых и традиционных религий</a:t>
            </a:r>
            <a:r>
              <a:rPr lang="ru-RU" sz="6600" dirty="0">
                <a:latin typeface="Palatino Linotype"/>
                <a:cs typeface="Palatino Linotype"/>
              </a:rPr>
              <a:t/>
            </a:r>
            <a:br>
              <a:rPr lang="ru-RU" sz="6600" dirty="0">
                <a:latin typeface="Palatino Linotype"/>
                <a:cs typeface="Palatino Linotyp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64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278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Trebuchet MS</vt:lpstr>
      <vt:lpstr>Calibri</vt:lpstr>
      <vt:lpstr>Verdana</vt:lpstr>
      <vt:lpstr>Palatino Linotype</vt:lpstr>
      <vt:lpstr>Lucida Sans Unicode</vt:lpstr>
      <vt:lpstr>Office Theme</vt:lpstr>
      <vt:lpstr>Презентация PowerPoint</vt:lpstr>
      <vt:lpstr>Презентация PowerPoint</vt:lpstr>
      <vt:lpstr>Ключевыми приоритетами Съезда были определены:</vt:lpstr>
      <vt:lpstr>03</vt:lpstr>
      <vt:lpstr>Презентация PowerPoint</vt:lpstr>
      <vt:lpstr>Презентация PowerPoint</vt:lpstr>
      <vt:lpstr>Месса с участием  Папы Римского Франциска </vt:lpstr>
      <vt:lpstr>Проповедь Верховного Имама Шейх Аль-Азхара Ахмад Тайеб в Республиканской Главной мечети  </vt:lpstr>
      <vt:lpstr>По завершению работы Съезда был принят итоговый документ – ДЕКЛАРАЦИЯ VII Съезда лидеров мировых и традиционных религий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nc-4</dc:creator>
  <cp:lastModifiedBy>Windows 10</cp:lastModifiedBy>
  <cp:revision>58</cp:revision>
  <dcterms:created xsi:type="dcterms:W3CDTF">2021-07-02T04:43:25Z</dcterms:created>
  <dcterms:modified xsi:type="dcterms:W3CDTF">2023-02-23T08:32:06Z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2021-07-03T00:00:00Z</vt:filetime>
  </property>
  <property fmtid="{D5CDD505-2E9C-101B-9397-08002B2CF9AE}" pid="3" name="LastSaved">
    <vt:filetime>2021-07-03T00:00:00Z</vt:filetime>
  </property>
</Properties>
</file>